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8.xml" ContentType="application/vnd.openxmlformats-officedocument.theme+xml"/>
  <Override PartName="/ppt/slideLayouts/slideLayout1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slideLayouts/slideLayout1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ags/tag1.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14.xml" ContentType="application/vnd.openxmlformats-officedocument.theme+xml"/>
  <Override PartName="/ppt/tags/tag2.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6.xml" ContentType="application/vnd.openxmlformats-officedocument.theme+xml"/>
  <Override PartName="/ppt/tags/tag4.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7.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8.xml" ContentType="application/vnd.openxmlformats-officedocument.theme+xml"/>
  <Override PartName="/ppt/slideLayouts/slideLayout45.xml" ContentType="application/vnd.openxmlformats-officedocument.presentationml.slideLayout+xml"/>
  <Override PartName="/ppt/theme/theme19.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0.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1.xml" ContentType="application/vnd.openxmlformats-officedocument.theme+xml"/>
  <Override PartName="/ppt/slideLayouts/slideLayout68.xml" ContentType="application/vnd.openxmlformats-officedocument.presentationml.slideLayout+xml"/>
  <Override PartName="/ppt/theme/theme2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7.xml" ContentType="application/vnd.openxmlformats-officedocument.theme+xml"/>
  <Override PartName="/ppt/tags/tag5.xml" ContentType="application/vnd.openxmlformats-officedocument.presentationml.tags+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8.xml" ContentType="application/vnd.openxmlformats-officedocument.theme+xml"/>
  <Override PartName="/ppt/tags/tag6.xml" ContentType="application/vnd.openxmlformats-officedocument.presentationml.tags+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9.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0.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2.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3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34.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35.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36.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3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38.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39.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40.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41.xml" ContentType="application/vnd.openxmlformats-officedocument.theme+xml"/>
  <Override PartName="/ppt/slideLayouts/slideLayout188.xml" ContentType="application/vnd.openxmlformats-officedocument.presentationml.slideLayout+xml"/>
  <Override PartName="/ppt/theme/theme42.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43.xml" ContentType="application/vnd.openxmlformats-officedocument.theme+xml"/>
  <Override PartName="/ppt/slideLayouts/slideLayout192.xml" ContentType="application/vnd.openxmlformats-officedocument.presentationml.slideLayout+xml"/>
  <Override PartName="/ppt/theme/theme44.xml" ContentType="application/vnd.openxmlformats-officedocument.theme+xml"/>
  <Override PartName="/ppt/slideLayouts/slideLayout193.xml" ContentType="application/vnd.openxmlformats-officedocument.presentationml.slideLayout+xml"/>
  <Override PartName="/ppt/theme/theme45.xml" ContentType="application/vnd.openxmlformats-officedocument.theme+xml"/>
  <Override PartName="/ppt/slideLayouts/slideLayout194.xml" ContentType="application/vnd.openxmlformats-officedocument.presentationml.slideLayout+xml"/>
  <Override PartName="/ppt/theme/theme46.xml" ContentType="application/vnd.openxmlformats-officedocument.theme+xml"/>
  <Override PartName="/ppt/slideLayouts/slideLayout195.xml" ContentType="application/vnd.openxmlformats-officedocument.presentationml.slideLayout+xml"/>
  <Override PartName="/ppt/theme/theme47.xml" ContentType="application/vnd.openxmlformats-officedocument.theme+xml"/>
  <Override PartName="/ppt/slideLayouts/slideLayout196.xml" ContentType="application/vnd.openxmlformats-officedocument.presentationml.slideLayout+xml"/>
  <Override PartName="/ppt/theme/theme48.xml" ContentType="application/vnd.openxmlformats-officedocument.theme+xml"/>
  <Override PartName="/ppt/slideLayouts/slideLayout197.xml" ContentType="application/vnd.openxmlformats-officedocument.presentationml.slideLayout+xml"/>
  <Override PartName="/ppt/theme/theme49.xml" ContentType="application/vnd.openxmlformats-officedocument.theme+xml"/>
  <Override PartName="/ppt/slideLayouts/slideLayout198.xml" ContentType="application/vnd.openxmlformats-officedocument.presentationml.slideLayout+xml"/>
  <Override PartName="/ppt/theme/theme50.xml" ContentType="application/vnd.openxmlformats-officedocument.theme+xml"/>
  <Override PartName="/ppt/slideLayouts/slideLayout199.xml" ContentType="application/vnd.openxmlformats-officedocument.presentationml.slideLayout+xml"/>
  <Override PartName="/ppt/theme/theme51.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 id="2147483703" r:id="rId2"/>
    <p:sldMasterId id="2147483691" r:id="rId3"/>
    <p:sldMasterId id="2147483715" r:id="rId4"/>
    <p:sldMasterId id="2147483755" r:id="rId5"/>
    <p:sldMasterId id="2147483757" r:id="rId6"/>
    <p:sldMasterId id="2147483770" r:id="rId7"/>
    <p:sldMasterId id="2147483774" r:id="rId8"/>
    <p:sldMasterId id="2147483787" r:id="rId9"/>
    <p:sldMasterId id="2147483789" r:id="rId10"/>
    <p:sldMasterId id="2147483790" r:id="rId11"/>
    <p:sldMasterId id="2147483793" r:id="rId12"/>
    <p:sldMasterId id="2147483795" r:id="rId13"/>
    <p:sldMasterId id="2147483803" r:id="rId14"/>
    <p:sldMasterId id="2147483808" r:id="rId15"/>
    <p:sldMasterId id="2147483813" r:id="rId16"/>
    <p:sldMasterId id="2147483823" r:id="rId17"/>
    <p:sldMasterId id="2147483828" r:id="rId18"/>
    <p:sldMasterId id="2147483841" r:id="rId19"/>
    <p:sldMasterId id="2147483845" r:id="rId20"/>
    <p:sldMasterId id="2147483858" r:id="rId21"/>
    <p:sldMasterId id="2147483870" r:id="rId22"/>
    <p:sldMasterId id="2147483873" r:id="rId23"/>
    <p:sldMasterId id="2147483885" r:id="rId24"/>
    <p:sldMasterId id="2147483887" r:id="rId25"/>
    <p:sldMasterId id="2147483900" r:id="rId26"/>
    <p:sldMasterId id="2147483908" r:id="rId27"/>
    <p:sldMasterId id="2147483913" r:id="rId28"/>
    <p:sldMasterId id="2147483926" r:id="rId29"/>
    <p:sldMasterId id="2147483934" r:id="rId30"/>
    <p:sldMasterId id="2147483942" r:id="rId31"/>
    <p:sldMasterId id="2147483950" r:id="rId32"/>
    <p:sldMasterId id="2147483958" r:id="rId33"/>
    <p:sldMasterId id="2147483966" r:id="rId34"/>
    <p:sldMasterId id="2147483974" r:id="rId35"/>
    <p:sldMasterId id="2147483982" r:id="rId36"/>
    <p:sldMasterId id="2147483990" r:id="rId37"/>
    <p:sldMasterId id="2147483998" r:id="rId38"/>
    <p:sldMasterId id="2147484006" r:id="rId39"/>
    <p:sldMasterId id="2147484009" r:id="rId40"/>
    <p:sldMasterId id="2147484011" r:id="rId41"/>
    <p:sldMasterId id="2147484017" r:id="rId42"/>
    <p:sldMasterId id="2147484020" r:id="rId43"/>
    <p:sldMasterId id="2147484025" r:id="rId44"/>
    <p:sldMasterId id="2147484028" r:id="rId45"/>
    <p:sldMasterId id="2147484031" r:id="rId46"/>
    <p:sldMasterId id="2147484034" r:id="rId47"/>
    <p:sldMasterId id="2147484037" r:id="rId48"/>
    <p:sldMasterId id="2147484040" r:id="rId49"/>
    <p:sldMasterId id="2147484043" r:id="rId50"/>
    <p:sldMasterId id="2147484046" r:id="rId51"/>
    <p:sldMasterId id="2147484048" r:id="rId52"/>
  </p:sldMasterIdLst>
  <p:notesMasterIdLst>
    <p:notesMasterId r:id="rId63"/>
  </p:notesMasterIdLst>
  <p:handoutMasterIdLst>
    <p:handoutMasterId r:id="rId64"/>
  </p:handoutMasterIdLst>
  <p:sldIdLst>
    <p:sldId id="1174" r:id="rId53"/>
    <p:sldId id="1176" r:id="rId54"/>
    <p:sldId id="1162" r:id="rId55"/>
    <p:sldId id="1166" r:id="rId56"/>
    <p:sldId id="1179" r:id="rId57"/>
    <p:sldId id="1181" r:id="rId58"/>
    <p:sldId id="1180" r:id="rId59"/>
    <p:sldId id="1175" r:id="rId60"/>
    <p:sldId id="1178" r:id="rId61"/>
    <p:sldId id="1160" r:id="rId62"/>
  </p:sldIdLst>
  <p:sldSz cx="12195175" cy="6858000"/>
  <p:notesSz cx="6669088" cy="9926638"/>
  <p:defaultTextStyle>
    <a:defPPr>
      <a:defRPr lang="zh-CN"/>
    </a:defPPr>
    <a:lvl1pPr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1pPr>
    <a:lvl2pPr marL="4572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2pPr>
    <a:lvl3pPr marL="9144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3pPr>
    <a:lvl4pPr marL="13716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4pPr>
    <a:lvl5pPr marL="1828800" algn="l" rtl="0" fontAlgn="base">
      <a:spcBef>
        <a:spcPct val="0"/>
      </a:spcBef>
      <a:spcAft>
        <a:spcPct val="0"/>
      </a:spcAft>
      <a:buClr>
        <a:srgbClr val="CC9900"/>
      </a:buClr>
      <a:buFont typeface="Wingdings" pitchFamily="2" charset="2"/>
      <a:buChar char="n"/>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605">
          <p15:clr>
            <a:srgbClr val="A4A3A4"/>
          </p15:clr>
        </p15:guide>
        <p15:guide id="2" orient="horz" pos="1074">
          <p15:clr>
            <a:srgbClr val="A4A3A4"/>
          </p15:clr>
        </p15:guide>
        <p15:guide id="3" orient="horz" pos="346" userDrawn="1">
          <p15:clr>
            <a:srgbClr val="A4A3A4"/>
          </p15:clr>
        </p15:guide>
        <p15:guide id="4" orient="horz" pos="3702" userDrawn="1">
          <p15:clr>
            <a:srgbClr val="A4A3A4"/>
          </p15:clr>
        </p15:guide>
        <p15:guide id="5" pos="575">
          <p15:clr>
            <a:srgbClr val="A4A3A4"/>
          </p15:clr>
        </p15:guide>
        <p15:guide id="6" pos="7038">
          <p15:clr>
            <a:srgbClr val="A4A3A4"/>
          </p15:clr>
        </p15:guide>
        <p15:guide id="7" orient="horz" pos="347">
          <p15:clr>
            <a:srgbClr val="A4A3A4"/>
          </p15:clr>
        </p15:guide>
        <p15:guide id="8" orient="horz" pos="59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3127">
          <p15:clr>
            <a:srgbClr val="A4A3A4"/>
          </p15:clr>
        </p15:guide>
        <p15:guide id="4" pos="210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n zhu" initials="" lastIdx="12" clrIdx="0"/>
  <p:cmAuthor id="1" name="Li Cai" initials="LC" lastIdx="2" clrIdx="1">
    <p:extLst>
      <p:ext uri="{19B8F6BF-5375-455C-9EA6-DF929625EA0E}">
        <p15:presenceInfo xmlns:p15="http://schemas.microsoft.com/office/powerpoint/2012/main" userId="S-1-5-21-147214757-305610072-1517763936-60834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CDDD"/>
    <a:srgbClr val="C5F0FF"/>
    <a:srgbClr val="317CC1"/>
    <a:srgbClr val="8EBAE2"/>
    <a:srgbClr val="5B9BD5"/>
    <a:srgbClr val="990000"/>
    <a:srgbClr val="31859C"/>
    <a:srgbClr val="CCFFCC"/>
    <a:srgbClr val="3EA66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3" autoAdjust="0"/>
    <p:restoredTop sz="91547" autoAdjust="0"/>
  </p:normalViewPr>
  <p:slideViewPr>
    <p:cSldViewPr snapToGrid="0" snapToObjects="1">
      <p:cViewPr varScale="1">
        <p:scale>
          <a:sx n="78" d="100"/>
          <a:sy n="78" d="100"/>
        </p:scale>
        <p:origin x="402" y="26"/>
      </p:cViewPr>
      <p:guideLst>
        <p:guide orient="horz" pos="605"/>
        <p:guide orient="horz" pos="1074"/>
        <p:guide orient="horz" pos="346"/>
        <p:guide orient="horz" pos="3702"/>
        <p:guide pos="575"/>
        <p:guide pos="7038"/>
        <p:guide orient="horz" pos="347"/>
        <p:guide orient="horz" pos="59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napToGrid="0" snapToObjects="1">
      <p:cViewPr varScale="1">
        <p:scale>
          <a:sx n="80" d="100"/>
          <a:sy n="80" d="100"/>
        </p:scale>
        <p:origin x="-3840" y="-84"/>
      </p:cViewPr>
      <p:guideLst>
        <p:guide orient="horz" pos="2880"/>
        <p:guide pos="2160"/>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53" Type="http://schemas.openxmlformats.org/officeDocument/2006/relationships/slide" Target="slides/slide1.xml"/><Relationship Id="rId58" Type="http://schemas.openxmlformats.org/officeDocument/2006/relationships/slide" Target="slides/slide6.xml"/><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9.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 Target="slides/slide4.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Master" Target="slideMasters/slideMaster5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7.xml"/><Relationship Id="rId67" Type="http://schemas.openxmlformats.org/officeDocument/2006/relationships/viewProps" Target="viewProp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2.xml"/><Relationship Id="rId62"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 Target="slides/slide5.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8.xml"/><Relationship Id="rId65"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2370" name="Rectangle 2"/>
          <p:cNvSpPr>
            <a:spLocks noGrp="1" noChangeArrowheads="1"/>
          </p:cNvSpPr>
          <p:nvPr>
            <p:ph type="hdr" sz="quarter"/>
          </p:nvPr>
        </p:nvSpPr>
        <p:spPr bwMode="auto">
          <a:xfrm>
            <a:off x="0" y="0"/>
            <a:ext cx="2889938"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buClrTx/>
              <a:buFontTx/>
              <a:buNone/>
              <a:defRPr sz="1200" b="0"/>
            </a:lvl1pPr>
          </a:lstStyle>
          <a:p>
            <a:endParaRPr lang="en-US" altLang="zh-CN"/>
          </a:p>
        </p:txBody>
      </p:sp>
      <p:sp>
        <p:nvSpPr>
          <p:cNvPr id="1082371" name="Rectangle 3"/>
          <p:cNvSpPr>
            <a:spLocks noGrp="1" noChangeArrowheads="1"/>
          </p:cNvSpPr>
          <p:nvPr>
            <p:ph type="dt" sz="quarter" idx="1"/>
          </p:nvPr>
        </p:nvSpPr>
        <p:spPr bwMode="auto">
          <a:xfrm>
            <a:off x="3777607" y="0"/>
            <a:ext cx="2889938"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ClrTx/>
              <a:buFontTx/>
              <a:buNone/>
              <a:defRPr sz="1200" b="0"/>
            </a:lvl1pPr>
          </a:lstStyle>
          <a:p>
            <a:endParaRPr lang="en-US" altLang="zh-CN"/>
          </a:p>
        </p:txBody>
      </p:sp>
      <p:sp>
        <p:nvSpPr>
          <p:cNvPr id="1082372" name="Rectangle 4"/>
          <p:cNvSpPr>
            <a:spLocks noGrp="1" noChangeArrowheads="1"/>
          </p:cNvSpPr>
          <p:nvPr>
            <p:ph type="ftr" sz="quarter" idx="2"/>
          </p:nvPr>
        </p:nvSpPr>
        <p:spPr bwMode="auto">
          <a:xfrm>
            <a:off x="0" y="9428583"/>
            <a:ext cx="2889938"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buClrTx/>
              <a:buFontTx/>
              <a:buNone/>
              <a:defRPr sz="1200" b="0"/>
            </a:lvl1pPr>
          </a:lstStyle>
          <a:p>
            <a:endParaRPr lang="en-US" altLang="zh-CN"/>
          </a:p>
        </p:txBody>
      </p:sp>
      <p:sp>
        <p:nvSpPr>
          <p:cNvPr id="1082373" name="Rectangle 5"/>
          <p:cNvSpPr>
            <a:spLocks noGrp="1" noChangeArrowheads="1"/>
          </p:cNvSpPr>
          <p:nvPr>
            <p:ph type="sldNum" sz="quarter" idx="3"/>
          </p:nvPr>
        </p:nvSpPr>
        <p:spPr bwMode="auto">
          <a:xfrm>
            <a:off x="3777607" y="9428583"/>
            <a:ext cx="2889938"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buClrTx/>
              <a:buFontTx/>
              <a:buNone/>
              <a:defRPr sz="1200" b="0"/>
            </a:lvl1pPr>
          </a:lstStyle>
          <a:p>
            <a:fld id="{2F6A7D93-3D95-45B5-B20D-2D0F047B8647}" type="slidenum">
              <a:rPr lang="en-US" altLang="zh-CN"/>
              <a:pPr/>
              <a:t>‹#›</a:t>
            </a:fld>
            <a:endParaRPr lang="en-US" altLang="zh-CN"/>
          </a:p>
        </p:txBody>
      </p:sp>
    </p:spTree>
    <p:extLst>
      <p:ext uri="{BB962C8B-B14F-4D97-AF65-F5344CB8AC3E}">
        <p14:creationId xmlns:p14="http://schemas.microsoft.com/office/powerpoint/2010/main" val="26219447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889938"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buClrTx/>
              <a:buFontTx/>
              <a:buNone/>
              <a:defRPr sz="1200" b="0"/>
            </a:lvl1pPr>
          </a:lstStyle>
          <a:p>
            <a:endParaRPr lang="en-US" altLang="zh-CN"/>
          </a:p>
        </p:txBody>
      </p:sp>
      <p:sp>
        <p:nvSpPr>
          <p:cNvPr id="10243" name="Rectangle 3"/>
          <p:cNvSpPr>
            <a:spLocks noGrp="1" noChangeArrowheads="1"/>
          </p:cNvSpPr>
          <p:nvPr>
            <p:ph type="dt" idx="1"/>
          </p:nvPr>
        </p:nvSpPr>
        <p:spPr bwMode="auto">
          <a:xfrm>
            <a:off x="3777607" y="0"/>
            <a:ext cx="2889938"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buClrTx/>
              <a:buFontTx/>
              <a:buNone/>
              <a:defRPr sz="1200" b="0"/>
            </a:lvl1pPr>
          </a:lstStyle>
          <a:p>
            <a:endParaRPr lang="en-US" altLang="zh-CN"/>
          </a:p>
        </p:txBody>
      </p:sp>
      <p:sp>
        <p:nvSpPr>
          <p:cNvPr id="10244" name="Rectangle 4"/>
          <p:cNvSpPr>
            <a:spLocks noGrp="1" noRot="1" noChangeAspect="1" noChangeArrowheads="1" noTextEdit="1"/>
          </p:cNvSpPr>
          <p:nvPr>
            <p:ph type="sldImg" idx="2"/>
          </p:nvPr>
        </p:nvSpPr>
        <p:spPr bwMode="auto">
          <a:xfrm>
            <a:off x="25400" y="744538"/>
            <a:ext cx="6618288" cy="3722687"/>
          </a:xfrm>
          <a:prstGeom prst="rect">
            <a:avLst/>
          </a:prstGeom>
          <a:noFill/>
          <a:ln w="9525">
            <a:solidFill>
              <a:srgbClr val="000000"/>
            </a:solidFill>
            <a:miter lim="800000"/>
            <a:headEnd/>
            <a:tailEnd/>
          </a:ln>
          <a:effectLst/>
        </p:spPr>
      </p:sp>
      <p:sp>
        <p:nvSpPr>
          <p:cNvPr id="10245" name="Rectangle 5"/>
          <p:cNvSpPr>
            <a:spLocks noGrp="1" noChangeArrowheads="1"/>
          </p:cNvSpPr>
          <p:nvPr>
            <p:ph type="body" sz="quarter" idx="3"/>
          </p:nvPr>
        </p:nvSpPr>
        <p:spPr bwMode="auto">
          <a:xfrm>
            <a:off x="666909" y="4715153"/>
            <a:ext cx="5335270" cy="4466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46" name="Rectangle 6"/>
          <p:cNvSpPr>
            <a:spLocks noGrp="1" noChangeArrowheads="1"/>
          </p:cNvSpPr>
          <p:nvPr>
            <p:ph type="ftr" sz="quarter" idx="4"/>
          </p:nvPr>
        </p:nvSpPr>
        <p:spPr bwMode="auto">
          <a:xfrm>
            <a:off x="0" y="9428583"/>
            <a:ext cx="2889938"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buClrTx/>
              <a:buFontTx/>
              <a:buNone/>
              <a:defRPr sz="1200" b="0"/>
            </a:lvl1pPr>
          </a:lstStyle>
          <a:p>
            <a:endParaRPr lang="en-US" altLang="zh-CN"/>
          </a:p>
        </p:txBody>
      </p:sp>
      <p:sp>
        <p:nvSpPr>
          <p:cNvPr id="10247" name="Rectangle 7"/>
          <p:cNvSpPr>
            <a:spLocks noGrp="1" noChangeArrowheads="1"/>
          </p:cNvSpPr>
          <p:nvPr>
            <p:ph type="sldNum" sz="quarter" idx="5"/>
          </p:nvPr>
        </p:nvSpPr>
        <p:spPr bwMode="auto">
          <a:xfrm>
            <a:off x="3777607" y="9428583"/>
            <a:ext cx="2889938"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buClrTx/>
              <a:buFontTx/>
              <a:buNone/>
              <a:defRPr sz="1200" b="0"/>
            </a:lvl1pPr>
          </a:lstStyle>
          <a:p>
            <a:fld id="{9B328058-29F7-46C6-8D38-03A129804023}" type="slidenum">
              <a:rPr lang="en-US" altLang="zh-CN"/>
              <a:pPr/>
              <a:t>‹#›</a:t>
            </a:fld>
            <a:endParaRPr lang="en-US" altLang="zh-CN"/>
          </a:p>
        </p:txBody>
      </p:sp>
    </p:spTree>
    <p:extLst>
      <p:ext uri="{BB962C8B-B14F-4D97-AF65-F5344CB8AC3E}">
        <p14:creationId xmlns:p14="http://schemas.microsoft.com/office/powerpoint/2010/main" val="65662544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宋体" pitchFamily="2" charset="-122"/>
        <a:cs typeface="+mn-cs"/>
      </a:defRPr>
    </a:lvl1pPr>
    <a:lvl2pPr marL="457200" algn="l" rtl="0" fontAlgn="base">
      <a:spcBef>
        <a:spcPct val="30000"/>
      </a:spcBef>
      <a:spcAft>
        <a:spcPct val="0"/>
      </a:spcAft>
      <a:defRPr sz="1200" kern="1200">
        <a:solidFill>
          <a:schemeClr val="tx1"/>
        </a:solidFill>
        <a:latin typeface="Arial" charset="0"/>
        <a:ea typeface="宋体" pitchFamily="2" charset="-122"/>
        <a:cs typeface="+mn-cs"/>
      </a:defRPr>
    </a:lvl2pPr>
    <a:lvl3pPr marL="914400" algn="l" rtl="0" fontAlgn="base">
      <a:spcBef>
        <a:spcPct val="30000"/>
      </a:spcBef>
      <a:spcAft>
        <a:spcPct val="0"/>
      </a:spcAft>
      <a:defRPr sz="1200" kern="1200">
        <a:solidFill>
          <a:schemeClr val="tx1"/>
        </a:solidFill>
        <a:latin typeface="Arial" charset="0"/>
        <a:ea typeface="宋体" pitchFamily="2" charset="-122"/>
        <a:cs typeface="+mn-cs"/>
      </a:defRPr>
    </a:lvl3pPr>
    <a:lvl4pPr marL="1371600" algn="l" rtl="0" fontAlgn="base">
      <a:spcBef>
        <a:spcPct val="30000"/>
      </a:spcBef>
      <a:spcAft>
        <a:spcPct val="0"/>
      </a:spcAft>
      <a:defRPr sz="1200" kern="1200">
        <a:solidFill>
          <a:schemeClr val="tx1"/>
        </a:solidFill>
        <a:latin typeface="Arial" charset="0"/>
        <a:ea typeface="宋体" pitchFamily="2" charset="-122"/>
        <a:cs typeface="+mn-cs"/>
      </a:defRPr>
    </a:lvl4pPr>
    <a:lvl5pPr marL="1828800" algn="l" rtl="0" fontAlgn="base">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8.xml"/><Relationship Id="rId4" Type="http://schemas.openxmlformats.org/officeDocument/2006/relationships/image" Target="../media/image2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eg"/><Relationship Id="rId1" Type="http://schemas.openxmlformats.org/officeDocument/2006/relationships/slideMaster" Target="../slideMasters/slideMaster28.xml"/><Relationship Id="rId4" Type="http://schemas.openxmlformats.org/officeDocument/2006/relationships/image" Target="../media/image22.png"/></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28.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1.emf"/><Relationship Id="rId4" Type="http://schemas.openxmlformats.org/officeDocument/2006/relationships/oleObject" Target="../embeddings/oleObject4.bin"/></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84879" y="1850302"/>
            <a:ext cx="5453273" cy="1969711"/>
          </a:xfrm>
          <a:prstGeom prst="rect">
            <a:avLst/>
          </a:prstGeom>
        </p:spPr>
        <p:txBody>
          <a:bodyPr/>
          <a:lstStyle>
            <a:lvl1pPr>
              <a:defRPr sz="4000" b="0">
                <a:solidFill>
                  <a:schemeClr val="tx2"/>
                </a:solidFill>
                <a:latin typeface="FrutigerNext LT Light" pitchFamily="34" charset="0"/>
              </a:defRPr>
            </a:lvl1pPr>
          </a:lstStyle>
          <a:p>
            <a:r>
              <a:rPr lang="en-US" altLang="zh-CN" dirty="0" smtClean="0"/>
              <a:t>HEADLINE TEXT TO BE </a:t>
            </a:r>
            <a:br>
              <a:rPr lang="en-US" altLang="zh-CN" dirty="0" smtClean="0"/>
            </a:br>
            <a:r>
              <a:rPr lang="en-US" altLang="zh-CN" dirty="0" smtClean="0"/>
              <a:t>PLACED HERE HEADLINE </a:t>
            </a:r>
            <a:br>
              <a:rPr lang="en-US" altLang="zh-CN" dirty="0" smtClean="0"/>
            </a:br>
            <a:r>
              <a:rPr lang="en-US" altLang="zh-CN" dirty="0" smtClean="0"/>
              <a:t>TEXT TO BE PLACED</a:t>
            </a:r>
            <a:endParaRPr lang="zh-CN" altLang="en-US" dirty="0"/>
          </a:p>
        </p:txBody>
      </p:sp>
    </p:spTree>
    <p:extLst>
      <p:ext uri="{BB962C8B-B14F-4D97-AF65-F5344CB8AC3E}">
        <p14:creationId xmlns:p14="http://schemas.microsoft.com/office/powerpoint/2010/main" val="3921989351"/>
      </p:ext>
    </p:extLst>
  </p:cSld>
  <p:clrMapOvr>
    <a:masterClrMapping/>
  </p:clrMapOvr>
  <p:transition advClick="0" advTm="8000">
    <p:fade thruBlk="1"/>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0" y="336813"/>
            <a:ext cx="10457621" cy="75966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sz="4000" b="0" dirty="0">
                <a:solidFill>
                  <a:schemeClr val="tx2"/>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cSld>
  <p:clrMapOvr>
    <a:masterClrMapping/>
  </p:clrMapOvr>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76347" y="325536"/>
            <a:ext cx="10440987" cy="871537"/>
          </a:xfrm>
          <a:prstGeom prst="rect">
            <a:avLst/>
          </a:prstGeom>
        </p:spPr>
        <p:txBody>
          <a:bodyPr lIns="121880" tIns="60940" rIns="121880" bIns="60940"/>
          <a:lstStyle/>
          <a:p>
            <a:r>
              <a:rPr lang="zh-CN" altLang="en-US" smtClean="0"/>
              <a:t>单击此处编辑母版标题样式</a:t>
            </a:r>
            <a:endParaRPr lang="zh-CN" altLang="en-US"/>
          </a:p>
        </p:txBody>
      </p:sp>
    </p:spTree>
  </p:cSld>
  <p:clrMapOvr>
    <a:masterClrMapping/>
  </p:clrMapOvr>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397407" y="333311"/>
            <a:ext cx="11333383" cy="600221"/>
          </a:xfrm>
        </p:spPr>
        <p:txBody>
          <a:bodyPr>
            <a:noAutofit/>
          </a:bodyPr>
          <a:lstStyle>
            <a:lvl1pPr marL="0" marR="0" indent="0" algn="l" defTabSz="1219037" rtl="0" eaLnBrk="1" fontAlgn="auto" latinLnBrk="0" hangingPunct="1">
              <a:lnSpc>
                <a:spcPct val="100000"/>
              </a:lnSpc>
              <a:spcBef>
                <a:spcPct val="0"/>
              </a:spcBef>
              <a:spcAft>
                <a:spcPts val="0"/>
              </a:spcAft>
              <a:buClrTx/>
              <a:buSzTx/>
              <a:buFontTx/>
              <a:buNone/>
              <a:tabLst/>
              <a:defRPr sz="3100" b="1">
                <a:solidFill>
                  <a:schemeClr val="tx1"/>
                </a:solidFill>
              </a:defRPr>
            </a:lvl1pPr>
          </a:lstStyle>
          <a:p>
            <a:r>
              <a:rPr lang="en-US" altLang="zh-CN" dirty="0" smtClean="0"/>
              <a:t>Headline in Arial bold 40 point</a:t>
            </a:r>
          </a:p>
        </p:txBody>
      </p:sp>
    </p:spTree>
    <p:extLst>
      <p:ext uri="{BB962C8B-B14F-4D97-AF65-F5344CB8AC3E}">
        <p14:creationId xmlns:p14="http://schemas.microsoft.com/office/powerpoint/2010/main" val="1529129982"/>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209" y="116641"/>
            <a:ext cx="10366375" cy="1362075"/>
          </a:xfrm>
          <a:prstGeom prst="rect">
            <a:avLst/>
          </a:prstGeom>
          <a:noFill/>
          <a:ln w="9525" algn="ctr">
            <a:noFill/>
            <a:miter lim="800000"/>
            <a:headEnd/>
            <a:tailEnd/>
          </a:ln>
          <a:effectLst/>
        </p:spPr>
        <p:txBody>
          <a:bodyPr vert="horz" wrap="square" lIns="91404" tIns="45698" rIns="91404" bIns="45698"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
        <p:nvSpPr>
          <p:cNvPr id="5" name="文本占位符 4"/>
          <p:cNvSpPr>
            <a:spLocks noGrp="1"/>
          </p:cNvSpPr>
          <p:nvPr>
            <p:ph type="body" sz="quarter" idx="10"/>
          </p:nvPr>
        </p:nvSpPr>
        <p:spPr>
          <a:xfrm>
            <a:off x="912866" y="1714516"/>
            <a:ext cx="10369549" cy="4162425"/>
          </a:xfrm>
          <a:prstGeom prst="rect">
            <a:avLst/>
          </a:prstGeom>
        </p:spPr>
        <p:txBody>
          <a:bodyPr lIns="121904" tIns="60952" rIns="121904" bIns="60952"/>
          <a:lstStyle>
            <a:lvl1pPr marL="266593" indent="-266593">
              <a:buClr>
                <a:schemeClr val="tx1">
                  <a:lumMod val="65000"/>
                  <a:lumOff val="35000"/>
                </a:schemeClr>
              </a:buClr>
              <a:buSzPct val="70000"/>
              <a:buFont typeface="Wingdings" pitchFamily="2" charset="2"/>
              <a:buChar char="l"/>
              <a:defRPr sz="2000" b="0">
                <a:solidFill>
                  <a:srgbClr val="333333"/>
                </a:solidFill>
                <a:latin typeface="+mn-lt"/>
                <a:ea typeface="微软雅黑" pitchFamily="34" charset="-122"/>
              </a:defRPr>
            </a:lvl1pPr>
          </a:lstStyle>
          <a:p>
            <a:pPr lvl="0"/>
            <a:r>
              <a:rPr lang="zh-CN" altLang="en-US" dirty="0" smtClean="0"/>
              <a:t>单击此处编辑母版文本样式</a:t>
            </a:r>
            <a:endParaRPr lang="zh-CN" altLang="en-US" dirty="0"/>
          </a:p>
        </p:txBody>
      </p:sp>
      <p:sp>
        <p:nvSpPr>
          <p:cNvPr id="4" name="灯片编号占位符 71"/>
          <p:cNvSpPr>
            <a:spLocks noGrp="1"/>
          </p:cNvSpPr>
          <p:nvPr>
            <p:ph type="sldNum" sz="quarter" idx="4"/>
          </p:nvPr>
        </p:nvSpPr>
        <p:spPr>
          <a:xfrm>
            <a:off x="9107950" y="6416754"/>
            <a:ext cx="2846386" cy="365040"/>
          </a:xfrm>
          <a:prstGeom prst="rect">
            <a:avLst/>
          </a:prstGeom>
        </p:spPr>
        <p:txBody>
          <a:bodyPr vert="horz" lIns="91410" tIns="45702" rIns="91410" bIns="45702" rtlCol="0" anchor="ctr"/>
          <a:lstStyle>
            <a:lvl1pPr algn="r">
              <a:defRPr sz="1200">
                <a:solidFill>
                  <a:schemeClr val="tx1">
                    <a:tint val="75000"/>
                  </a:schemeClr>
                </a:solidFill>
              </a:defRPr>
            </a:lvl1pPr>
          </a:lstStyle>
          <a:p>
            <a:fld id="{FA4F4276-9853-4F24-B3EE-E4E8D36350B7}" type="slidenum">
              <a:rPr lang="zh-CN" altLang="en-US" smtClean="0">
                <a:solidFill>
                  <a:srgbClr val="000000">
                    <a:tint val="75000"/>
                  </a:srgbClr>
                </a:solidFill>
              </a:rPr>
              <a:pPr/>
              <a:t>‹#›</a:t>
            </a:fld>
            <a:endParaRPr lang="zh-CN" altLang="en-US">
              <a:solidFill>
                <a:srgbClr val="000000">
                  <a:tint val="75000"/>
                </a:srgbClr>
              </a:solidFill>
            </a:endParaRPr>
          </a:p>
        </p:txBody>
      </p:sp>
    </p:spTree>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矩形 80"/>
          <p:cNvSpPr>
            <a:spLocks noGrp="1" noChangeArrowheads="1"/>
          </p:cNvSpPr>
          <p:nvPr>
            <p:ph type="dt" sz="half" idx="10"/>
          </p:nvPr>
        </p:nvSpPr>
        <p:spPr/>
        <p:txBody>
          <a:bodyPr/>
          <a:lstStyle>
            <a:lvl1pPr>
              <a:defRPr smtClean="0"/>
            </a:lvl1pPr>
          </a:lstStyle>
          <a:p>
            <a:pPr>
              <a:defRPr/>
            </a:pPr>
            <a:endParaRPr lang="de-DE">
              <a:solidFill>
                <a:srgbClr val="000000"/>
              </a:solidFill>
            </a:endParaRPr>
          </a:p>
          <a:p>
            <a:pPr>
              <a:defRPr/>
            </a:pPr>
            <a:r>
              <a:rPr lang="de-DE">
                <a:solidFill>
                  <a:srgbClr val="000000"/>
                </a:solidFill>
              </a:rPr>
              <a:t>Page </a:t>
            </a:r>
            <a:fld id="{5E75FA4B-4E53-432C-A051-AEEE53BA1757}" type="slidenum">
              <a:rPr lang="de-DE">
                <a:solidFill>
                  <a:srgbClr val="000000"/>
                </a:solidFill>
              </a:rPr>
              <a:pPr>
                <a:defRPr/>
              </a:pPr>
              <a:t>‹#›</a:t>
            </a:fld>
            <a:endParaRPr lang="en-GB">
              <a:solidFill>
                <a:srgbClr val="000000"/>
              </a:solidFill>
            </a:endParaRPr>
          </a:p>
        </p:txBody>
      </p:sp>
    </p:spTree>
  </p:cSld>
  <p:clrMapOvr>
    <a:masterClrMapping/>
  </p:clrMapOvr>
  <p:transition advClick="0" advTm="8000">
    <p:fade thruBlk="1"/>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31529" y="132387"/>
            <a:ext cx="11332209" cy="871537"/>
          </a:xfrm>
          <a:prstGeom prst="rect">
            <a:avLst/>
          </a:prstGeom>
        </p:spPr>
        <p:txBody>
          <a:body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5520599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pic>
        <p:nvPicPr>
          <p:cNvPr id="2" name="Picture 7" descr="Huawei_logo.psd"/>
          <p:cNvPicPr>
            <a:picLocks noChangeAspect="1"/>
          </p:cNvPicPr>
          <p:nvPr userDrawn="1"/>
        </p:nvPicPr>
        <p:blipFill>
          <a:blip r:embed="rId2" cstate="print"/>
          <a:srcRect/>
          <a:stretch>
            <a:fillRect/>
          </a:stretch>
        </p:blipFill>
        <p:spPr bwMode="auto">
          <a:xfrm>
            <a:off x="11260203" y="5838927"/>
            <a:ext cx="542925" cy="542925"/>
          </a:xfrm>
          <a:prstGeom prst="rect">
            <a:avLst/>
          </a:prstGeom>
          <a:noFill/>
          <a:ln w="9525">
            <a:noFill/>
            <a:miter lim="800000"/>
            <a:headEnd/>
            <a:tailEnd/>
          </a:ln>
        </p:spPr>
      </p:pic>
      <p:pic>
        <p:nvPicPr>
          <p:cNvPr id="3" name="Picture 8" descr="droppedImage.pdf"/>
          <p:cNvPicPr>
            <a:picLocks noChangeAspect="1"/>
          </p:cNvPicPr>
          <p:nvPr userDrawn="1"/>
        </p:nvPicPr>
        <p:blipFill>
          <a:blip r:embed="rId3" cstate="print"/>
          <a:srcRect/>
          <a:stretch>
            <a:fillRect/>
          </a:stretch>
        </p:blipFill>
        <p:spPr bwMode="auto">
          <a:xfrm>
            <a:off x="6735816" y="6581865"/>
            <a:ext cx="5457825" cy="285749"/>
          </a:xfrm>
          <a:prstGeom prst="rect">
            <a:avLst/>
          </a:prstGeom>
          <a:noFill/>
          <a:ln w="9525">
            <a:noFill/>
            <a:miter lim="800000"/>
            <a:headEnd/>
            <a:tailEnd/>
          </a:ln>
        </p:spPr>
      </p:pic>
      <p:pic>
        <p:nvPicPr>
          <p:cNvPr id="4" name="Picture 10"/>
          <p:cNvPicPr>
            <a:picLocks noChangeAspect="1"/>
          </p:cNvPicPr>
          <p:nvPr userDrawn="1"/>
        </p:nvPicPr>
        <p:blipFill>
          <a:blip r:embed="rId4" cstate="print"/>
          <a:srcRect/>
          <a:stretch>
            <a:fillRect/>
          </a:stretch>
        </p:blipFill>
        <p:spPr bwMode="auto">
          <a:xfrm>
            <a:off x="10634664" y="296869"/>
            <a:ext cx="1238250" cy="285749"/>
          </a:xfrm>
          <a:prstGeom prst="rect">
            <a:avLst/>
          </a:prstGeom>
          <a:noFill/>
          <a:ln w="9525">
            <a:noFill/>
            <a:miter lim="800000"/>
            <a:headEnd/>
            <a:tailEnd/>
          </a:ln>
        </p:spPr>
      </p:pic>
      <p:sp>
        <p:nvSpPr>
          <p:cNvPr id="5" name="TextBox 4"/>
          <p:cNvSpPr txBox="1"/>
          <p:nvPr userDrawn="1"/>
        </p:nvSpPr>
        <p:spPr>
          <a:xfrm>
            <a:off x="-6347" y="6577115"/>
            <a:ext cx="481013" cy="255587"/>
          </a:xfrm>
          <a:prstGeom prst="rect">
            <a:avLst/>
          </a:prstGeom>
          <a:noFill/>
        </p:spPr>
        <p:txBody>
          <a:bodyPr lIns="68259" tIns="34131" rIns="68259" bIns="34131">
            <a:spAutoFit/>
          </a:bodyPr>
          <a:lstStyle/>
          <a:p>
            <a:pPr algn="ctr" defTabSz="406985" fontAlgn="auto" hangingPunct="0">
              <a:spcBef>
                <a:spcPts val="0"/>
              </a:spcBef>
              <a:spcAft>
                <a:spcPts val="0"/>
              </a:spcAft>
              <a:buClrTx/>
              <a:buFontTx/>
              <a:buNone/>
              <a:defRPr/>
            </a:pPr>
            <a:fld id="{36675BF4-2201-4029-A1D4-98708B2AB2C8}" type="slidenum">
              <a:rPr lang="zh-CN" altLang="en-US" sz="1200" b="0">
                <a:solidFill>
                  <a:prstClr val="black"/>
                </a:solidFill>
                <a:latin typeface="FrutigerNext LT Medium" pitchFamily="34" charset="0"/>
                <a:ea typeface="MS PGothic" pitchFamily="34" charset="-128"/>
              </a:rPr>
              <a:pPr algn="ctr" defTabSz="406985" fontAlgn="auto" hangingPunct="0">
                <a:spcBef>
                  <a:spcPts val="0"/>
                </a:spcBef>
                <a:spcAft>
                  <a:spcPts val="0"/>
                </a:spcAft>
                <a:buClrTx/>
                <a:buFontTx/>
                <a:buNone/>
                <a:defRPr/>
              </a:pPr>
              <a:t>‹#›</a:t>
            </a:fld>
            <a:endParaRPr lang="zh-CN" altLang="en-US" sz="1200" b="0" dirty="0">
              <a:solidFill>
                <a:prstClr val="black"/>
              </a:solidFill>
              <a:latin typeface="FrutigerNext LT Medium" pitchFamily="34" charset="0"/>
              <a:ea typeface="MS PGothic" pitchFamily="34" charset="-128"/>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682062" y="432917"/>
            <a:ext cx="10922774" cy="584775"/>
          </a:xfrm>
          <a:prstGeom prst="rect">
            <a:avLst/>
          </a:prstGeom>
          <a:noFill/>
          <a:ln w="9525" algn="ctr">
            <a:noFill/>
            <a:miter lim="800000"/>
            <a:headEnd/>
            <a:tailEnd/>
          </a:ln>
          <a:effectLst/>
        </p:spPr>
        <p:txBody>
          <a:bodyPr vert="horz" wrap="square" lIns="91396" tIns="45694" rIns="91396" bIns="45694" numCol="1" anchor="ctr" anchorCtr="0" compatLnSpc="1">
            <a:prstTxWarp prst="textNoShape">
              <a:avLst/>
            </a:prstTxWarp>
          </a:bodyPr>
          <a:lstStyle>
            <a:lvl1pPr marL="0" indent="0">
              <a:buFont typeface="Arial" pitchFamily="34" charset="0"/>
              <a:buNone/>
              <a:defRPr lang="zh-CN" altLang="en-US" sz="3200" b="1" dirty="0">
                <a:solidFill>
                  <a:schemeClr val="bg1"/>
                </a:solidFill>
                <a:latin typeface="微软雅黑" pitchFamily="34" charset="-122"/>
                <a:ea typeface="微软雅黑" pitchFamily="34" charset="-122"/>
              </a:defRPr>
            </a:lvl1pPr>
          </a:lstStyle>
          <a:p>
            <a:pPr lvl="0"/>
            <a:r>
              <a:rPr lang="en-US" altLang="zh-CN" dirty="0" smtClean="0"/>
              <a:t>HEADLINE TEXT TO BE PLACED</a:t>
            </a:r>
            <a:endParaRPr lang="zh-CN" altLang="en-US" dirty="0"/>
          </a:p>
        </p:txBody>
      </p:sp>
    </p:spTree>
    <p:extLst>
      <p:ext uri="{BB962C8B-B14F-4D97-AF65-F5344CB8AC3E}">
        <p14:creationId xmlns:p14="http://schemas.microsoft.com/office/powerpoint/2010/main" val="3941165124"/>
      </p:ext>
    </p:extLst>
  </p:cSld>
  <p:clrMapOvr>
    <a:masterClrMapping/>
  </p:clrMapOvr>
  <p:transition advClick="0"/>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870234" y="1641492"/>
            <a:ext cx="10575503" cy="4194175"/>
          </a:xfrm>
        </p:spPr>
        <p:txBody>
          <a:bodyPr/>
          <a:lstStyle/>
          <a:p>
            <a:endParaRPr lang="zh-CN" altLang="en-US"/>
          </a:p>
        </p:txBody>
      </p:sp>
      <p:sp>
        <p:nvSpPr>
          <p:cNvPr id="6" name="标题 1"/>
          <p:cNvSpPr>
            <a:spLocks noGrp="1"/>
          </p:cNvSpPr>
          <p:nvPr>
            <p:ph type="title"/>
          </p:nvPr>
        </p:nvSpPr>
        <p:spPr>
          <a:xfrm>
            <a:off x="335447" y="16"/>
            <a:ext cx="10179584" cy="871537"/>
          </a:xfrm>
          <a:prstGeom prst="rect">
            <a:avLst/>
          </a:prstGeom>
        </p:spPr>
        <p:txBody>
          <a:bodyPr/>
          <a:lstStyle>
            <a:lvl1pPr>
              <a:defRPr sz="3300" b="0"/>
            </a:lvl1pPr>
          </a:lstStyle>
          <a:p>
            <a:r>
              <a:rPr lang="zh-CN" altLang="en-US" smtClean="0"/>
              <a:t>单击此处编辑母版标题样式</a:t>
            </a:r>
            <a:endParaRPr lang="zh-CN" altLang="en-US"/>
          </a:p>
        </p:txBody>
      </p:sp>
      <p:sp>
        <p:nvSpPr>
          <p:cNvPr id="7" name="矩形 6"/>
          <p:cNvSpPr/>
          <p:nvPr userDrawn="1"/>
        </p:nvSpPr>
        <p:spPr bwMode="auto">
          <a:xfrm>
            <a:off x="2448281" y="692706"/>
            <a:ext cx="9746943" cy="144016"/>
          </a:xfrm>
          <a:prstGeom prst="rect">
            <a:avLst/>
          </a:prstGeom>
          <a:gradFill flip="none" rotWithShape="1">
            <a:gsLst>
              <a:gs pos="100000">
                <a:srgbClr val="C00000">
                  <a:alpha val="0"/>
                </a:srgbClr>
              </a:gs>
              <a:gs pos="50000">
                <a:srgbClr val="C00000">
                  <a:shade val="67500"/>
                  <a:satMod val="115000"/>
                </a:srgbClr>
              </a:gs>
              <a:gs pos="100000">
                <a:srgbClr val="C00000">
                  <a:shade val="100000"/>
                  <a:satMod val="115000"/>
                </a:srgbClr>
              </a:gs>
            </a:gsLst>
            <a:path path="circle">
              <a:fillToRect l="100000" b="100000"/>
            </a:path>
            <a:tileRect t="-100000" r="-100000"/>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39" tIns="54419" rIns="108839" bIns="54419" numCol="1" rtlCol="0" anchor="t" anchorCtr="0" compatLnSpc="1">
            <a:prstTxWarp prst="textNoShape">
              <a:avLst/>
            </a:prstTxWarp>
          </a:bodyPr>
          <a:lstStyle/>
          <a:p>
            <a:pPr defTabSz="1088415"/>
            <a:endParaRPr lang="zh-CN" altLang="en-US" sz="2100" b="0" dirty="0" smtClean="0">
              <a:solidFill>
                <a:prstClr val="black"/>
              </a:solidFill>
              <a:ea typeface="宋体" charset="-122"/>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Contents Slide">
    <p:spTree>
      <p:nvGrpSpPr>
        <p:cNvPr id="1" name=""/>
        <p:cNvGrpSpPr/>
        <p:nvPr/>
      </p:nvGrpSpPr>
      <p:grpSpPr>
        <a:xfrm>
          <a:off x="0" y="0"/>
          <a:ext cx="0" cy="0"/>
          <a:chOff x="0" y="0"/>
          <a:chExt cx="0" cy="0"/>
        </a:xfrm>
      </p:grpSpPr>
      <p:pic>
        <p:nvPicPr>
          <p:cNvPr id="5" name="Picture 2" descr="C:\Users\Z00145~1\AppData\Local\Temp\Rar$DI00.957\HW_POS_RGB_Vertical.jpg"/>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11282719" y="5829302"/>
            <a:ext cx="592821" cy="575734"/>
          </a:xfrm>
          <a:prstGeom prst="rect">
            <a:avLst/>
          </a:prstGeom>
          <a:noFill/>
          <a:ln w="9525">
            <a:noFill/>
            <a:miter lim="800000"/>
            <a:headEnd/>
            <a:tailEnd/>
          </a:ln>
        </p:spPr>
      </p:pic>
      <p:pic>
        <p:nvPicPr>
          <p:cNvPr id="6" name="Picture 8" descr="droppedImage.pdf"/>
          <p:cNvPicPr>
            <a:picLocks noChangeAspect="1"/>
          </p:cNvPicPr>
          <p:nvPr userDrawn="1"/>
        </p:nvPicPr>
        <p:blipFill>
          <a:blip r:embed="rId3" cstate="print"/>
          <a:srcRect/>
          <a:stretch>
            <a:fillRect/>
          </a:stretch>
        </p:blipFill>
        <p:spPr bwMode="auto">
          <a:xfrm>
            <a:off x="6734936" y="6599905"/>
            <a:ext cx="5458188" cy="285751"/>
          </a:xfrm>
          <a:prstGeom prst="rect">
            <a:avLst/>
          </a:prstGeom>
          <a:noFill/>
          <a:ln w="9525">
            <a:noFill/>
            <a:miter lim="800000"/>
            <a:headEnd/>
            <a:tailEnd/>
          </a:ln>
        </p:spPr>
      </p:pic>
      <p:pic>
        <p:nvPicPr>
          <p:cNvPr id="7" name="Picture 10"/>
          <p:cNvPicPr>
            <a:picLocks noChangeAspect="1"/>
          </p:cNvPicPr>
          <p:nvPr userDrawn="1"/>
        </p:nvPicPr>
        <p:blipFill>
          <a:blip r:embed="rId4" cstate="print"/>
          <a:srcRect/>
          <a:stretch>
            <a:fillRect/>
          </a:stretch>
        </p:blipFill>
        <p:spPr bwMode="auto">
          <a:xfrm>
            <a:off x="10634816" y="296381"/>
            <a:ext cx="1238570" cy="285751"/>
          </a:xfrm>
          <a:prstGeom prst="rect">
            <a:avLst/>
          </a:prstGeom>
          <a:noFill/>
          <a:ln w="9525">
            <a:noFill/>
            <a:miter lim="800000"/>
            <a:headEnd/>
            <a:tailEnd/>
          </a:ln>
        </p:spPr>
      </p:pic>
      <p:sp>
        <p:nvSpPr>
          <p:cNvPr id="8" name="TextBox 7"/>
          <p:cNvSpPr txBox="1"/>
          <p:nvPr userDrawn="1"/>
        </p:nvSpPr>
        <p:spPr>
          <a:xfrm>
            <a:off x="-6324" y="6576502"/>
            <a:ext cx="480609" cy="253672"/>
          </a:xfrm>
          <a:prstGeom prst="rect">
            <a:avLst/>
          </a:prstGeom>
          <a:noFill/>
        </p:spPr>
        <p:txBody>
          <a:bodyPr lIns="68271" tIns="34140" rIns="68271" bIns="34140">
            <a:spAutoFit/>
          </a:bodyPr>
          <a:lstStyle/>
          <a:p>
            <a:pPr algn="ctr" defTabSz="407744" fontAlgn="auto" hangingPunct="0">
              <a:spcBef>
                <a:spcPts val="0"/>
              </a:spcBef>
              <a:spcAft>
                <a:spcPts val="0"/>
              </a:spcAft>
              <a:buClrTx/>
              <a:buFontTx/>
              <a:buNone/>
              <a:defRPr/>
            </a:pPr>
            <a:fld id="{11BAC42A-FBA5-4B1D-A0A8-0EE47E33EE46}" type="slidenum">
              <a:rPr lang="zh-CN" altLang="en-US" sz="1200" b="0">
                <a:solidFill>
                  <a:srgbClr val="000000"/>
                </a:solidFill>
                <a:latin typeface="FrutigerNext LT Medium" pitchFamily="34" charset="0"/>
                <a:ea typeface="ＭＳ Ｐゴシック" pitchFamily="34" charset="-128"/>
                <a:sym typeface="Gill Sans" pitchFamily="-109" charset="0"/>
              </a:rPr>
              <a:pPr algn="ctr" defTabSz="407744" fontAlgn="auto" hangingPunct="0">
                <a:spcBef>
                  <a:spcPts val="0"/>
                </a:spcBef>
                <a:spcAft>
                  <a:spcPts val="0"/>
                </a:spcAft>
                <a:buClrTx/>
                <a:buFontTx/>
                <a:buNone/>
                <a:defRPr/>
              </a:pPr>
              <a:t>‹#›</a:t>
            </a:fld>
            <a:endParaRPr lang="zh-CN" altLang="en-US" sz="1200" b="0" dirty="0">
              <a:solidFill>
                <a:srgbClr val="000000"/>
              </a:solidFill>
              <a:latin typeface="FrutigerNext LT Medium" pitchFamily="34" charset="0"/>
              <a:ea typeface="ＭＳ Ｐゴシック" pitchFamily="34" charset="-128"/>
              <a:sym typeface="Gill Sans" pitchFamily="-109" charset="0"/>
            </a:endParaRPr>
          </a:p>
        </p:txBody>
      </p:sp>
      <p:sp>
        <p:nvSpPr>
          <p:cNvPr id="18" name="Text Placeholder 16"/>
          <p:cNvSpPr>
            <a:spLocks noGrp="1"/>
          </p:cNvSpPr>
          <p:nvPr>
            <p:ph type="body" sz="quarter" idx="12"/>
          </p:nvPr>
        </p:nvSpPr>
        <p:spPr>
          <a:xfrm>
            <a:off x="809846" y="782743"/>
            <a:ext cx="7400536" cy="428626"/>
          </a:xfrm>
          <a:prstGeom prst="rect">
            <a:avLst/>
          </a:prstGeom>
        </p:spPr>
        <p:txBody>
          <a:bodyPr lIns="68271" tIns="34140" rIns="68271" bIns="34140"/>
          <a:lstStyle>
            <a:lvl1pPr algn="l">
              <a:defRPr sz="3200" b="1">
                <a:solidFill>
                  <a:schemeClr val="tx1">
                    <a:lumMod val="65000"/>
                    <a:lumOff val="35000"/>
                  </a:schemeClr>
                </a:solidFill>
                <a:latin typeface="Calibri" panose="020F0502020204030204" pitchFamily="34" charset="0"/>
                <a:ea typeface="黑体" pitchFamily="49" charset="-122"/>
                <a:cs typeface="Calibri" panose="020F0502020204030204" pitchFamily="34" charset="0"/>
              </a:defRPr>
            </a:lvl1pPr>
          </a:lstStyle>
          <a:p>
            <a:pPr lvl="0"/>
            <a:r>
              <a:rPr lang="en-US" dirty="0" smtClean="0"/>
              <a:t>Click to edit Master text styles</a:t>
            </a:r>
          </a:p>
        </p:txBody>
      </p:sp>
      <p:sp>
        <p:nvSpPr>
          <p:cNvPr id="26" name="Text Placeholder 22"/>
          <p:cNvSpPr>
            <a:spLocks noGrp="1"/>
          </p:cNvSpPr>
          <p:nvPr>
            <p:ph type="body" sz="quarter" idx="14"/>
          </p:nvPr>
        </p:nvSpPr>
        <p:spPr>
          <a:xfrm>
            <a:off x="2713313" y="1916866"/>
            <a:ext cx="2358051" cy="3321844"/>
          </a:xfrm>
          <a:prstGeom prst="rect">
            <a:avLst/>
          </a:prstGeom>
        </p:spPr>
        <p:txBody>
          <a:bodyPr vert="horz" lIns="68271" tIns="34140" rIns="68271" bIns="34140"/>
          <a:lstStyle>
            <a:lvl1pPr algn="l">
              <a:spcAft>
                <a:spcPts val="1800"/>
              </a:spcAft>
              <a:defRPr sz="2100" b="0" baseline="0">
                <a:solidFill>
                  <a:schemeClr val="tx1">
                    <a:lumMod val="75000"/>
                    <a:lumOff val="25000"/>
                  </a:schemeClr>
                </a:solidFill>
                <a:latin typeface="Calibri" panose="020F0502020204030204" pitchFamily="34" charset="0"/>
                <a:ea typeface="黑体" pitchFamily="49" charset="-122"/>
                <a:cs typeface="Calibri" panose="020F0502020204030204" pitchFamily="34" charset="0"/>
              </a:defRPr>
            </a:lvl1pPr>
            <a:lvl2pPr>
              <a:defRPr sz="2100" b="0">
                <a:solidFill>
                  <a:schemeClr val="tx1">
                    <a:lumMod val="75000"/>
                    <a:lumOff val="25000"/>
                  </a:schemeClr>
                </a:solidFill>
                <a:latin typeface="Calibri" panose="020F0502020204030204" pitchFamily="34" charset="0"/>
                <a:ea typeface="黑体" pitchFamily="49" charset="-122"/>
              </a:defRPr>
            </a:lvl2pPr>
            <a:lvl3pPr>
              <a:defRPr sz="2100" b="0">
                <a:solidFill>
                  <a:schemeClr val="tx1">
                    <a:lumMod val="75000"/>
                    <a:lumOff val="25000"/>
                  </a:schemeClr>
                </a:solidFill>
                <a:latin typeface="Calibri" panose="020F0502020204030204" pitchFamily="34" charset="0"/>
                <a:ea typeface="黑体" pitchFamily="49" charset="-122"/>
              </a:defRPr>
            </a:lvl3pPr>
            <a:lvl4pPr>
              <a:defRPr sz="2100" b="0">
                <a:solidFill>
                  <a:schemeClr val="tx1">
                    <a:lumMod val="75000"/>
                    <a:lumOff val="25000"/>
                  </a:schemeClr>
                </a:solidFill>
                <a:latin typeface="Calibri" panose="020F0502020204030204" pitchFamily="34" charset="0"/>
                <a:ea typeface="黑体" pitchFamily="49" charset="-122"/>
              </a:defRPr>
            </a:lvl4pPr>
            <a:lvl5pPr>
              <a:defRPr sz="2100" b="0">
                <a:solidFill>
                  <a:schemeClr val="tx1">
                    <a:lumMod val="75000"/>
                    <a:lumOff val="25000"/>
                  </a:schemeClr>
                </a:solidFill>
                <a:latin typeface="Calibri" panose="020F0502020204030204" pitchFamily="34" charset="0"/>
                <a:ea typeface="黑体" pitchFamily="49"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0" name="Text Placeholder 22"/>
          <p:cNvSpPr>
            <a:spLocks noGrp="1"/>
          </p:cNvSpPr>
          <p:nvPr>
            <p:ph type="body" sz="quarter" idx="16"/>
          </p:nvPr>
        </p:nvSpPr>
        <p:spPr>
          <a:xfrm>
            <a:off x="6926467" y="1970849"/>
            <a:ext cx="2358051" cy="3321844"/>
          </a:xfrm>
          <a:prstGeom prst="rect">
            <a:avLst/>
          </a:prstGeom>
        </p:spPr>
        <p:txBody>
          <a:bodyPr vert="horz" lIns="68271" tIns="34140" rIns="68271" bIns="34140"/>
          <a:lstStyle>
            <a:lvl1pPr algn="l">
              <a:spcAft>
                <a:spcPts val="1800"/>
              </a:spcAft>
              <a:defRPr sz="2100" b="0" baseline="0">
                <a:solidFill>
                  <a:schemeClr val="tx1">
                    <a:lumMod val="75000"/>
                    <a:lumOff val="25000"/>
                  </a:schemeClr>
                </a:solidFill>
                <a:latin typeface="Calibri" panose="020F0502020204030204" pitchFamily="34" charset="0"/>
                <a:ea typeface="黑体" pitchFamily="49" charset="-122"/>
                <a:cs typeface="Calibri" panose="020F0502020204030204" pitchFamily="34" charset="0"/>
              </a:defRPr>
            </a:lvl1pPr>
            <a:lvl2pPr>
              <a:defRPr sz="2100" b="0">
                <a:solidFill>
                  <a:schemeClr val="tx1">
                    <a:lumMod val="75000"/>
                    <a:lumOff val="25000"/>
                  </a:schemeClr>
                </a:solidFill>
                <a:latin typeface="Calibri" panose="020F0502020204030204" pitchFamily="34" charset="0"/>
                <a:ea typeface="黑体" pitchFamily="49" charset="-122"/>
              </a:defRPr>
            </a:lvl2pPr>
            <a:lvl3pPr>
              <a:defRPr sz="2100" b="0">
                <a:solidFill>
                  <a:schemeClr val="tx1">
                    <a:lumMod val="75000"/>
                    <a:lumOff val="25000"/>
                  </a:schemeClr>
                </a:solidFill>
                <a:latin typeface="Calibri" panose="020F0502020204030204" pitchFamily="34" charset="0"/>
                <a:ea typeface="黑体" pitchFamily="49" charset="-122"/>
              </a:defRPr>
            </a:lvl3pPr>
            <a:lvl4pPr>
              <a:defRPr sz="2100" b="0">
                <a:solidFill>
                  <a:schemeClr val="tx1">
                    <a:lumMod val="75000"/>
                    <a:lumOff val="25000"/>
                  </a:schemeClr>
                </a:solidFill>
                <a:latin typeface="Calibri" panose="020F0502020204030204" pitchFamily="34" charset="0"/>
                <a:ea typeface="黑体" pitchFamily="49" charset="-122"/>
              </a:defRPr>
            </a:lvl4pPr>
            <a:lvl5pPr>
              <a:defRPr sz="2100" b="0">
                <a:solidFill>
                  <a:schemeClr val="tx1">
                    <a:lumMod val="75000"/>
                    <a:lumOff val="25000"/>
                  </a:schemeClr>
                </a:solidFill>
                <a:latin typeface="Calibri" panose="020F0502020204030204" pitchFamily="34" charset="0"/>
                <a:ea typeface="黑体" pitchFamily="49"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45" y="14"/>
          <a:ext cx="211722" cy="158750"/>
        </p:xfrm>
        <a:graphic>
          <a:graphicData uri="http://schemas.openxmlformats.org/presentationml/2006/ole">
            <mc:AlternateContent xmlns:mc="http://schemas.openxmlformats.org/markup-compatibility/2006">
              <mc:Choice xmlns:v="urn:schemas-microsoft-com:vml" Requires="v">
                <p:oleObj spid="_x0000_s130228" name="think-cell Slide" r:id="rId4" imgW="360" imgH="360" progId="">
                  <p:embed/>
                </p:oleObj>
              </mc:Choice>
              <mc:Fallback>
                <p:oleObj name="think-cell Slide" r:id="rId4" imgW="360" imgH="36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 y="14"/>
                        <a:ext cx="211722"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431529" y="158764"/>
            <a:ext cx="11332209" cy="871537"/>
          </a:xfrm>
          <a:prstGeom prst="rect">
            <a:avLst/>
          </a:prstGeom>
        </p:spPr>
        <p:txBody>
          <a:bodyPr/>
          <a:lstStyle>
            <a:lvl1pPr>
              <a:defRPr>
                <a:latin typeface="Arial" pitchFamily="34" charset="0"/>
                <a:ea typeface="微软雅黑" pitchFamily="34" charset="-122"/>
                <a:cs typeface="Arial" pitchFamily="34" charset="0"/>
                <a:sym typeface="黑体"/>
              </a:defRPr>
            </a:lvl1pPr>
          </a:lstStyle>
          <a:p>
            <a:r>
              <a:rPr lang="en-US" dirty="0" smtClean="0"/>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7978710"/>
      </p:ext>
    </p:extLst>
  </p:cSld>
  <p:clrMapOvr>
    <a:masterClrMapping/>
  </p:clrMapOvr>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4" name="Picture 2" descr="Logo"/>
          <p:cNvPicPr preferRelativeResize="0">
            <a:picLocks noChangeArrowheads="1"/>
          </p:cNvPicPr>
          <p:nvPr/>
        </p:nvPicPr>
        <p:blipFill>
          <a:blip r:embed="rId2" cstate="print"/>
          <a:srcRect/>
          <a:stretch>
            <a:fillRect/>
          </a:stretch>
        </p:blipFill>
        <p:spPr bwMode="auto">
          <a:xfrm>
            <a:off x="10014486" y="5589590"/>
            <a:ext cx="1018382" cy="763586"/>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0" y="782639"/>
            <a:ext cx="12195175" cy="3810000"/>
          </a:xfrm>
          <a:prstGeom prst="rect">
            <a:avLst/>
          </a:prstGeom>
          <a:noFill/>
          <a:ln w="9525">
            <a:noFill/>
            <a:miter lim="800000"/>
            <a:headEnd/>
            <a:tailEnd/>
          </a:ln>
        </p:spPr>
      </p:pic>
      <p:sp>
        <p:nvSpPr>
          <p:cNvPr id="6" name="Text Box 6"/>
          <p:cNvSpPr txBox="1">
            <a:spLocks noChangeArrowheads="1"/>
          </p:cNvSpPr>
          <p:nvPr/>
        </p:nvSpPr>
        <p:spPr bwMode="auto">
          <a:xfrm>
            <a:off x="870235" y="6207125"/>
            <a:ext cx="4299347" cy="415580"/>
          </a:xfrm>
          <a:prstGeom prst="rect">
            <a:avLst/>
          </a:prstGeom>
          <a:noFill/>
          <a:ln w="9525">
            <a:noFill/>
            <a:miter lim="800000"/>
            <a:headEnd/>
            <a:tailEnd/>
          </a:ln>
        </p:spPr>
        <p:txBody>
          <a:bodyPr wrap="none" lIns="106813" tIns="53408" rIns="106813" bIns="53408">
            <a:spAutoFit/>
          </a:bodyPr>
          <a:lstStyle/>
          <a:p>
            <a:pPr defTabSz="1068771" eaLnBrk="0" fontAlgn="auto" hangingPunct="0">
              <a:spcBef>
                <a:spcPts val="0"/>
              </a:spcBef>
              <a:spcAft>
                <a:spcPts val="0"/>
              </a:spcAft>
              <a:buClrTx/>
              <a:buFontTx/>
              <a:buNone/>
              <a:defRPr/>
            </a:pPr>
            <a:r>
              <a:rPr lang="en-US" altLang="zh-CN" sz="2000" b="0" dirty="0">
                <a:solidFill>
                  <a:prstClr val="black"/>
                </a:solidFill>
                <a:latin typeface="FrutigerNext LT Bold" charset="0"/>
                <a:ea typeface="ＭＳ Ｐゴシック" pitchFamily="34" charset="-128"/>
              </a:rPr>
              <a:t>HUAWEI TECHNOLOGIES CO., LTD.</a:t>
            </a:r>
            <a:endParaRPr lang="en-US" altLang="zh-CN" sz="2800" b="0" dirty="0">
              <a:solidFill>
                <a:prstClr val="black"/>
              </a:solidFill>
              <a:ea typeface="ＭＳ Ｐゴシック" pitchFamily="34" charset="-128"/>
            </a:endParaRPr>
          </a:p>
        </p:txBody>
      </p:sp>
      <p:sp>
        <p:nvSpPr>
          <p:cNvPr id="7" name="Text Box 7"/>
          <p:cNvSpPr txBox="1">
            <a:spLocks noChangeArrowheads="1"/>
          </p:cNvSpPr>
          <p:nvPr/>
        </p:nvSpPr>
        <p:spPr bwMode="auto">
          <a:xfrm>
            <a:off x="9635459" y="4094164"/>
            <a:ext cx="2569770" cy="477120"/>
          </a:xfrm>
          <a:prstGeom prst="rect">
            <a:avLst/>
          </a:prstGeom>
          <a:noFill/>
          <a:ln w="9525">
            <a:noFill/>
            <a:miter lim="800000"/>
            <a:headEnd/>
            <a:tailEnd/>
          </a:ln>
        </p:spPr>
        <p:txBody>
          <a:bodyPr wrap="none" lIns="106813" tIns="53408" rIns="106813" bIns="53408">
            <a:spAutoFit/>
          </a:bodyPr>
          <a:lstStyle/>
          <a:p>
            <a:pPr defTabSz="1068771" eaLnBrk="0" fontAlgn="auto" hangingPunct="0">
              <a:spcBef>
                <a:spcPts val="0"/>
              </a:spcBef>
              <a:spcAft>
                <a:spcPts val="0"/>
              </a:spcAft>
              <a:buClrTx/>
              <a:buFontTx/>
              <a:buNone/>
              <a:defRPr/>
            </a:pPr>
            <a:r>
              <a:rPr lang="en-US" altLang="zh-CN" sz="2400" b="0" dirty="0">
                <a:solidFill>
                  <a:prstClr val="white"/>
                </a:solidFill>
                <a:latin typeface="FrutigerNext LT Regular" charset="0"/>
                <a:ea typeface="MS PGothic" pitchFamily="34" charset="-128"/>
              </a:rPr>
              <a:t>www.huawei.com</a:t>
            </a:r>
          </a:p>
        </p:txBody>
      </p:sp>
      <p:sp>
        <p:nvSpPr>
          <p:cNvPr id="8" name="Rectangle 8"/>
          <p:cNvSpPr>
            <a:spLocks noChangeArrowheads="1"/>
          </p:cNvSpPr>
          <p:nvPr/>
        </p:nvSpPr>
        <p:spPr bwMode="auto">
          <a:xfrm>
            <a:off x="9981474" y="339344"/>
            <a:ext cx="2092825" cy="353988"/>
          </a:xfrm>
          <a:prstGeom prst="rect">
            <a:avLst/>
          </a:prstGeom>
          <a:noFill/>
          <a:ln w="9525" algn="ctr">
            <a:noFill/>
            <a:miter lim="800000"/>
            <a:headEnd/>
            <a:tailEnd/>
          </a:ln>
          <a:effectLst/>
        </p:spPr>
        <p:txBody>
          <a:bodyPr wrap="none" lIns="106773" tIns="53384" rIns="106773" bIns="53384">
            <a:spAutoFit/>
          </a:bodyPr>
          <a:lstStyle/>
          <a:p>
            <a:pPr defTabSz="1068771" eaLnBrk="0" fontAlgn="auto" hangingPunct="0">
              <a:spcBef>
                <a:spcPts val="0"/>
              </a:spcBef>
              <a:spcAft>
                <a:spcPts val="0"/>
              </a:spcAft>
              <a:buClrTx/>
              <a:buFontTx/>
              <a:buNone/>
              <a:defRPr/>
            </a:pPr>
            <a:r>
              <a:rPr lang="en-US" altLang="zh-CN" sz="1600" b="0" dirty="0">
                <a:solidFill>
                  <a:prstClr val="white">
                    <a:lumMod val="50000"/>
                  </a:prstClr>
                </a:solidFill>
                <a:latin typeface="Arial"/>
                <a:ea typeface="MS PGothic" pitchFamily="34" charset="-128"/>
              </a:rPr>
              <a:t>Huawei Confidential </a:t>
            </a:r>
          </a:p>
        </p:txBody>
      </p:sp>
      <p:sp>
        <p:nvSpPr>
          <p:cNvPr id="9" name="Rectangle 9"/>
          <p:cNvSpPr>
            <a:spLocks noChangeArrowheads="1"/>
          </p:cNvSpPr>
          <p:nvPr/>
        </p:nvSpPr>
        <p:spPr bwMode="auto">
          <a:xfrm>
            <a:off x="8541268" y="339343"/>
            <a:ext cx="1615966" cy="354011"/>
          </a:xfrm>
          <a:prstGeom prst="rect">
            <a:avLst/>
          </a:prstGeom>
          <a:noFill/>
          <a:ln w="9525" algn="ctr">
            <a:noFill/>
            <a:miter lim="800000"/>
            <a:headEnd/>
            <a:tailEnd/>
          </a:ln>
          <a:effectLst/>
        </p:spPr>
        <p:txBody>
          <a:bodyPr wrap="none" lIns="106773" tIns="53384" rIns="106773" bIns="53384">
            <a:spAutoFit/>
          </a:bodyPr>
          <a:lstStyle/>
          <a:p>
            <a:pPr defTabSz="1068771" eaLnBrk="0" fontAlgn="auto" hangingPunct="0">
              <a:spcBef>
                <a:spcPts val="0"/>
              </a:spcBef>
              <a:spcAft>
                <a:spcPts val="0"/>
              </a:spcAft>
              <a:buClrTx/>
              <a:buFontTx/>
              <a:buNone/>
              <a:defRPr/>
            </a:pPr>
            <a:r>
              <a:rPr lang="en-US" altLang="zh-CN" sz="1600" b="0" dirty="0">
                <a:solidFill>
                  <a:prstClr val="white">
                    <a:lumMod val="50000"/>
                  </a:prstClr>
                </a:solidFill>
                <a:latin typeface="Arial"/>
                <a:ea typeface="MS PGothic" pitchFamily="34" charset="-128"/>
              </a:rPr>
              <a:t>Security Level:</a:t>
            </a:r>
            <a:r>
              <a:rPr lang="zh-CN" altLang="en-US" sz="1600" b="0" dirty="0">
                <a:solidFill>
                  <a:prstClr val="white">
                    <a:lumMod val="50000"/>
                  </a:prstClr>
                </a:solidFill>
                <a:latin typeface="Arial"/>
                <a:ea typeface="MS PGothic" pitchFamily="34" charset="-128"/>
              </a:rPr>
              <a:t> </a:t>
            </a:r>
          </a:p>
        </p:txBody>
      </p:sp>
      <p:sp>
        <p:nvSpPr>
          <p:cNvPr id="10" name="Text Box 11"/>
          <p:cNvSpPr txBox="1">
            <a:spLocks noChangeArrowheads="1"/>
          </p:cNvSpPr>
          <p:nvPr/>
        </p:nvSpPr>
        <p:spPr bwMode="auto">
          <a:xfrm>
            <a:off x="-2625350" y="1322396"/>
            <a:ext cx="2625350" cy="5127293"/>
          </a:xfrm>
          <a:prstGeom prst="rect">
            <a:avLst/>
          </a:prstGeom>
          <a:noFill/>
          <a:ln w="9525" algn="ctr">
            <a:noFill/>
            <a:miter lim="800000"/>
            <a:headEnd/>
            <a:tailEnd/>
          </a:ln>
          <a:effectLst/>
        </p:spPr>
        <p:txBody>
          <a:bodyPr lIns="106833" tIns="53416" rIns="106833" bIns="53416">
            <a:spAutoFit/>
          </a:bodyPr>
          <a:lstStyle/>
          <a:p>
            <a:pPr algn="r" defTabSz="1068771" eaLnBrk="0" fontAlgn="auto" hangingPunct="0">
              <a:lnSpc>
                <a:spcPct val="125000"/>
              </a:lnSpc>
              <a:spcBef>
                <a:spcPts val="0"/>
              </a:spcBef>
              <a:spcAft>
                <a:spcPts val="0"/>
              </a:spcAft>
              <a:buClrTx/>
              <a:buFontTx/>
              <a:buNone/>
              <a:defRPr/>
            </a:pPr>
            <a:r>
              <a:rPr lang="zh-CN" altLang="en-US" sz="1500" b="0" dirty="0">
                <a:solidFill>
                  <a:prstClr val="white"/>
                </a:solidFill>
                <a:ea typeface="华文细黑" pitchFamily="2" charset="-122"/>
              </a:rPr>
              <a:t>英文标题</a:t>
            </a:r>
            <a:r>
              <a:rPr lang="en-US" altLang="zh-CN" sz="1500" b="0" dirty="0">
                <a:solidFill>
                  <a:prstClr val="white"/>
                </a:solidFill>
                <a:ea typeface="华文细黑" pitchFamily="2" charset="-122"/>
              </a:rPr>
              <a:t>:40-47pt  </a:t>
            </a:r>
          </a:p>
          <a:p>
            <a:pPr algn="r" defTabSz="1068771" eaLnBrk="0" fontAlgn="auto" hangingPunct="0">
              <a:lnSpc>
                <a:spcPct val="125000"/>
              </a:lnSpc>
              <a:spcBef>
                <a:spcPts val="0"/>
              </a:spcBef>
              <a:spcAft>
                <a:spcPts val="0"/>
              </a:spcAft>
              <a:buClrTx/>
              <a:buFontTx/>
              <a:buNone/>
              <a:defRPr/>
            </a:pPr>
            <a:r>
              <a:rPr lang="zh-CN" altLang="en-US" sz="1500" b="0" dirty="0">
                <a:solidFill>
                  <a:prstClr val="white"/>
                </a:solidFill>
                <a:ea typeface="华文细黑" pitchFamily="2" charset="-122"/>
              </a:rPr>
              <a:t>副标题</a:t>
            </a:r>
            <a:r>
              <a:rPr lang="en-US" altLang="zh-CN" sz="1500" b="0" dirty="0">
                <a:solidFill>
                  <a:prstClr val="white"/>
                </a:solidFill>
                <a:ea typeface="华文细黑" pitchFamily="2" charset="-122"/>
              </a:rPr>
              <a:t>:26-30pt</a:t>
            </a:r>
          </a:p>
          <a:p>
            <a:pPr algn="r" defTabSz="1068771" eaLnBrk="0" fontAlgn="auto" hangingPunct="0">
              <a:lnSpc>
                <a:spcPct val="125000"/>
              </a:lnSpc>
              <a:spcBef>
                <a:spcPts val="0"/>
              </a:spcBef>
              <a:spcAft>
                <a:spcPts val="0"/>
              </a:spcAft>
              <a:buClrTx/>
              <a:buFontTx/>
              <a:buNone/>
              <a:defRPr/>
            </a:pPr>
            <a:r>
              <a:rPr lang="zh-CN" altLang="en-US" sz="1500" b="0" dirty="0">
                <a:solidFill>
                  <a:prstClr val="white"/>
                </a:solidFill>
                <a:ea typeface="华文细黑" pitchFamily="2" charset="-122"/>
              </a:rPr>
              <a:t>字体颜色</a:t>
            </a:r>
            <a:r>
              <a:rPr lang="en-US" altLang="zh-CN" sz="1500" b="0" dirty="0">
                <a:solidFill>
                  <a:prstClr val="white"/>
                </a:solidFill>
                <a:ea typeface="华文细黑" pitchFamily="2" charset="-122"/>
              </a:rPr>
              <a:t>:</a:t>
            </a:r>
            <a:r>
              <a:rPr lang="zh-CN" altLang="en-US" sz="1500" b="0" dirty="0">
                <a:solidFill>
                  <a:prstClr val="white"/>
                </a:solidFill>
                <a:ea typeface="华文细黑" pitchFamily="2" charset="-122"/>
              </a:rPr>
              <a:t>反白</a:t>
            </a:r>
          </a:p>
          <a:p>
            <a:pPr algn="r" defTabSz="1068771" eaLnBrk="0" fontAlgn="auto" hangingPunct="0">
              <a:lnSpc>
                <a:spcPct val="125000"/>
              </a:lnSpc>
              <a:spcBef>
                <a:spcPts val="0"/>
              </a:spcBef>
              <a:spcAft>
                <a:spcPts val="0"/>
              </a:spcAft>
              <a:buClrTx/>
              <a:buFontTx/>
              <a:buNone/>
              <a:defRPr/>
            </a:pPr>
            <a:r>
              <a:rPr lang="zh-CN" altLang="en-US" sz="1500" b="0" dirty="0">
                <a:solidFill>
                  <a:prstClr val="white"/>
                </a:solidFill>
                <a:ea typeface="华文细黑" pitchFamily="2" charset="-122"/>
              </a:rPr>
              <a:t>内部使用字体 </a:t>
            </a:r>
            <a:r>
              <a:rPr lang="en-US" altLang="zh-CN" sz="1500" b="0" dirty="0">
                <a:solidFill>
                  <a:prstClr val="white"/>
                </a:solidFill>
                <a:ea typeface="华文细黑" pitchFamily="2" charset="-122"/>
              </a:rPr>
              <a:t>:</a:t>
            </a:r>
          </a:p>
          <a:p>
            <a:pPr algn="r" defTabSz="1068771" eaLnBrk="0" fontAlgn="auto" hangingPunct="0">
              <a:lnSpc>
                <a:spcPct val="125000"/>
              </a:lnSpc>
              <a:spcBef>
                <a:spcPts val="0"/>
              </a:spcBef>
              <a:spcAft>
                <a:spcPts val="0"/>
              </a:spcAft>
              <a:buClrTx/>
              <a:buFontTx/>
              <a:buNone/>
              <a:defRPr/>
            </a:pPr>
            <a:r>
              <a:rPr lang="en-US" altLang="zh-CN" sz="1500" b="0" dirty="0" err="1">
                <a:solidFill>
                  <a:prstClr val="white"/>
                </a:solidFill>
                <a:ea typeface="华文细黑" pitchFamily="2" charset="-122"/>
              </a:rPr>
              <a:t>FrutigerNext</a:t>
            </a:r>
            <a:r>
              <a:rPr lang="en-US" altLang="zh-CN" sz="1500" b="0" dirty="0">
                <a:solidFill>
                  <a:prstClr val="white"/>
                </a:solidFill>
                <a:ea typeface="华文细黑" pitchFamily="2" charset="-122"/>
              </a:rPr>
              <a:t> LT Medium</a:t>
            </a:r>
          </a:p>
          <a:p>
            <a:pPr algn="r" defTabSz="1068771" eaLnBrk="0" fontAlgn="auto" hangingPunct="0">
              <a:lnSpc>
                <a:spcPct val="125000"/>
              </a:lnSpc>
              <a:spcBef>
                <a:spcPts val="0"/>
              </a:spcBef>
              <a:spcAft>
                <a:spcPts val="0"/>
              </a:spcAft>
              <a:buClrTx/>
              <a:buFontTx/>
              <a:buNone/>
              <a:defRPr/>
            </a:pPr>
            <a:r>
              <a:rPr lang="zh-CN" altLang="en-US" sz="1500" b="0" dirty="0">
                <a:solidFill>
                  <a:prstClr val="white"/>
                </a:solidFill>
                <a:ea typeface="华文细黑" pitchFamily="2" charset="-122"/>
              </a:rPr>
              <a:t>外部使用字体 </a:t>
            </a:r>
            <a:r>
              <a:rPr lang="en-US" altLang="zh-CN" sz="1500" b="0" dirty="0">
                <a:solidFill>
                  <a:prstClr val="white"/>
                </a:solidFill>
                <a:ea typeface="华文细黑" pitchFamily="2" charset="-122"/>
              </a:rPr>
              <a:t>: Arial</a:t>
            </a:r>
            <a:endParaRPr lang="zh-CN" altLang="en-US" sz="1500" b="0" dirty="0">
              <a:solidFill>
                <a:prstClr val="white"/>
              </a:solidFill>
              <a:ea typeface="华文细黑" pitchFamily="2" charset="-122"/>
            </a:endParaRPr>
          </a:p>
          <a:p>
            <a:pPr algn="r" defTabSz="1068771" eaLnBrk="0" fontAlgn="auto" hangingPunct="0">
              <a:lnSpc>
                <a:spcPct val="125000"/>
              </a:lnSpc>
              <a:spcBef>
                <a:spcPts val="0"/>
              </a:spcBef>
              <a:spcAft>
                <a:spcPts val="0"/>
              </a:spcAft>
              <a:buClrTx/>
              <a:buFontTx/>
              <a:buNone/>
              <a:defRPr/>
            </a:pPr>
            <a:endParaRPr lang="zh-CN" altLang="en-US" sz="1500" b="0" dirty="0">
              <a:solidFill>
                <a:prstClr val="white"/>
              </a:solidFill>
              <a:ea typeface="华文细黑" pitchFamily="2" charset="-122"/>
            </a:endParaRPr>
          </a:p>
          <a:p>
            <a:pPr algn="r" defTabSz="1068771" eaLnBrk="0" fontAlgn="auto" hangingPunct="0">
              <a:lnSpc>
                <a:spcPct val="125000"/>
              </a:lnSpc>
              <a:spcBef>
                <a:spcPts val="0"/>
              </a:spcBef>
              <a:spcAft>
                <a:spcPts val="0"/>
              </a:spcAft>
              <a:buClrTx/>
              <a:buFontTx/>
              <a:buNone/>
              <a:defRPr/>
            </a:pPr>
            <a:endParaRPr lang="zh-CN" altLang="en-US" sz="1500" b="0" dirty="0">
              <a:solidFill>
                <a:prstClr val="white"/>
              </a:solidFill>
              <a:ea typeface="华文细黑" pitchFamily="2" charset="-122"/>
            </a:endParaRPr>
          </a:p>
          <a:p>
            <a:pPr algn="r" defTabSz="1068771" eaLnBrk="0" fontAlgn="auto" hangingPunct="0">
              <a:lnSpc>
                <a:spcPct val="125000"/>
              </a:lnSpc>
              <a:spcBef>
                <a:spcPts val="0"/>
              </a:spcBef>
              <a:spcAft>
                <a:spcPts val="0"/>
              </a:spcAft>
              <a:buClrTx/>
              <a:buFontTx/>
              <a:buNone/>
              <a:defRPr/>
            </a:pPr>
            <a:r>
              <a:rPr lang="zh-CN" altLang="en-US" sz="1500" b="0" dirty="0">
                <a:solidFill>
                  <a:prstClr val="white"/>
                </a:solidFill>
                <a:ea typeface="华文细黑" pitchFamily="2" charset="-122"/>
              </a:rPr>
              <a:t>中文标题</a:t>
            </a:r>
            <a:r>
              <a:rPr lang="en-US" altLang="zh-CN" sz="1500" b="0" dirty="0">
                <a:solidFill>
                  <a:prstClr val="white"/>
                </a:solidFill>
                <a:ea typeface="华文细黑" pitchFamily="2" charset="-122"/>
              </a:rPr>
              <a:t>:35-47pt</a:t>
            </a:r>
          </a:p>
          <a:p>
            <a:pPr algn="r" defTabSz="1068771" eaLnBrk="0" fontAlgn="auto" hangingPunct="0">
              <a:lnSpc>
                <a:spcPct val="125000"/>
              </a:lnSpc>
              <a:spcBef>
                <a:spcPts val="0"/>
              </a:spcBef>
              <a:spcAft>
                <a:spcPts val="0"/>
              </a:spcAft>
              <a:buClrTx/>
              <a:buFontTx/>
              <a:buNone/>
              <a:defRPr/>
            </a:pPr>
            <a:r>
              <a:rPr lang="zh-CN" altLang="en-US" sz="1500" b="0" dirty="0">
                <a:solidFill>
                  <a:prstClr val="white"/>
                </a:solidFill>
                <a:ea typeface="华文细黑" pitchFamily="2" charset="-122"/>
              </a:rPr>
              <a:t>字体</a:t>
            </a:r>
            <a:r>
              <a:rPr lang="en-US" altLang="zh-CN" sz="1500" b="0" dirty="0">
                <a:solidFill>
                  <a:prstClr val="white"/>
                </a:solidFill>
                <a:ea typeface="华文细黑" pitchFamily="2" charset="-122"/>
              </a:rPr>
              <a:t>:</a:t>
            </a:r>
            <a:r>
              <a:rPr lang="zh-CN" altLang="en-US" sz="1500" b="0" dirty="0">
                <a:solidFill>
                  <a:prstClr val="white"/>
                </a:solidFill>
                <a:ea typeface="华文细黑" pitchFamily="2" charset="-122"/>
              </a:rPr>
              <a:t>黑体</a:t>
            </a:r>
          </a:p>
          <a:p>
            <a:pPr algn="r" defTabSz="1068771" eaLnBrk="0" fontAlgn="auto" hangingPunct="0">
              <a:lnSpc>
                <a:spcPct val="125000"/>
              </a:lnSpc>
              <a:spcBef>
                <a:spcPts val="0"/>
              </a:spcBef>
              <a:spcAft>
                <a:spcPts val="0"/>
              </a:spcAft>
              <a:buClrTx/>
              <a:buFontTx/>
              <a:buNone/>
              <a:defRPr/>
            </a:pPr>
            <a:r>
              <a:rPr lang="en-US" altLang="zh-CN" sz="1500" b="0" dirty="0">
                <a:solidFill>
                  <a:prstClr val="white"/>
                </a:solidFill>
                <a:ea typeface="华文细黑" pitchFamily="2" charset="-122"/>
              </a:rPr>
              <a:t>  </a:t>
            </a:r>
            <a:r>
              <a:rPr lang="zh-CN" altLang="en-US" sz="1500" b="0" dirty="0">
                <a:solidFill>
                  <a:prstClr val="white"/>
                </a:solidFill>
                <a:ea typeface="华文细黑" pitchFamily="2" charset="-122"/>
              </a:rPr>
              <a:t>副标题</a:t>
            </a:r>
            <a:r>
              <a:rPr lang="en-US" altLang="zh-CN" sz="1500" b="0" dirty="0">
                <a:solidFill>
                  <a:prstClr val="white"/>
                </a:solidFill>
                <a:ea typeface="华文细黑" pitchFamily="2" charset="-122"/>
              </a:rPr>
              <a:t>:24-28pt</a:t>
            </a:r>
            <a:endParaRPr lang="zh-CN" altLang="en-US" sz="1500" b="0" dirty="0">
              <a:solidFill>
                <a:prstClr val="white"/>
              </a:solidFill>
              <a:ea typeface="华文细黑" pitchFamily="2" charset="-122"/>
            </a:endParaRPr>
          </a:p>
          <a:p>
            <a:pPr algn="r" defTabSz="1068771" eaLnBrk="0" fontAlgn="auto" hangingPunct="0">
              <a:lnSpc>
                <a:spcPct val="125000"/>
              </a:lnSpc>
              <a:spcBef>
                <a:spcPts val="0"/>
              </a:spcBef>
              <a:spcAft>
                <a:spcPts val="0"/>
              </a:spcAft>
              <a:buClrTx/>
              <a:buFontTx/>
              <a:buNone/>
              <a:defRPr/>
            </a:pPr>
            <a:r>
              <a:rPr lang="zh-CN" altLang="en-US" sz="1500" b="0" dirty="0">
                <a:solidFill>
                  <a:prstClr val="white"/>
                </a:solidFill>
                <a:ea typeface="华文细黑" pitchFamily="2" charset="-122"/>
              </a:rPr>
              <a:t>字体颜色</a:t>
            </a:r>
            <a:r>
              <a:rPr lang="en-US" altLang="zh-CN" sz="1500" b="0" dirty="0">
                <a:solidFill>
                  <a:prstClr val="white"/>
                </a:solidFill>
                <a:ea typeface="华文细黑" pitchFamily="2" charset="-122"/>
              </a:rPr>
              <a:t>:</a:t>
            </a:r>
            <a:r>
              <a:rPr lang="zh-CN" altLang="en-US" sz="1500" b="0" dirty="0">
                <a:solidFill>
                  <a:prstClr val="white"/>
                </a:solidFill>
                <a:ea typeface="华文细黑" pitchFamily="2" charset="-122"/>
              </a:rPr>
              <a:t>反白</a:t>
            </a:r>
          </a:p>
          <a:p>
            <a:pPr algn="r" defTabSz="1068771" eaLnBrk="0" fontAlgn="auto" hangingPunct="0">
              <a:lnSpc>
                <a:spcPct val="125000"/>
              </a:lnSpc>
              <a:spcBef>
                <a:spcPts val="0"/>
              </a:spcBef>
              <a:spcAft>
                <a:spcPts val="0"/>
              </a:spcAft>
              <a:buClrTx/>
              <a:buFontTx/>
              <a:buNone/>
              <a:defRPr/>
            </a:pPr>
            <a:r>
              <a:rPr lang="zh-CN" altLang="en-US" sz="1500" b="0" dirty="0">
                <a:solidFill>
                  <a:prstClr val="white"/>
                </a:solidFill>
                <a:ea typeface="华文细黑" pitchFamily="2" charset="-122"/>
              </a:rPr>
              <a:t>字体</a:t>
            </a:r>
            <a:r>
              <a:rPr lang="en-US" altLang="zh-CN" sz="1500" b="0" dirty="0">
                <a:solidFill>
                  <a:prstClr val="white"/>
                </a:solidFill>
                <a:ea typeface="华文细黑" pitchFamily="2" charset="-122"/>
              </a:rPr>
              <a:t>:</a:t>
            </a:r>
            <a:r>
              <a:rPr lang="zh-CN" altLang="en-US" sz="1500" b="0" dirty="0">
                <a:solidFill>
                  <a:prstClr val="white"/>
                </a:solidFill>
                <a:ea typeface="华文细黑" pitchFamily="2" charset="-122"/>
              </a:rPr>
              <a:t>细黑体</a:t>
            </a:r>
          </a:p>
          <a:p>
            <a:pPr algn="r" defTabSz="1068771" eaLnBrk="0" fontAlgn="auto" hangingPunct="0">
              <a:lnSpc>
                <a:spcPct val="125000"/>
              </a:lnSpc>
              <a:spcBef>
                <a:spcPts val="0"/>
              </a:spcBef>
              <a:spcAft>
                <a:spcPts val="0"/>
              </a:spcAft>
              <a:buClrTx/>
              <a:buFontTx/>
              <a:buNone/>
              <a:defRPr/>
            </a:pPr>
            <a:endParaRPr lang="zh-CN" altLang="en-US" sz="1500" b="0" dirty="0">
              <a:solidFill>
                <a:prstClr val="white"/>
              </a:solidFill>
              <a:ea typeface="华文细黑" pitchFamily="2" charset="-122"/>
            </a:endParaRPr>
          </a:p>
          <a:p>
            <a:pPr algn="r" defTabSz="1068771" eaLnBrk="0" fontAlgn="auto" hangingPunct="0">
              <a:lnSpc>
                <a:spcPct val="125000"/>
              </a:lnSpc>
              <a:spcBef>
                <a:spcPts val="0"/>
              </a:spcBef>
              <a:spcAft>
                <a:spcPts val="0"/>
              </a:spcAft>
              <a:buClrTx/>
              <a:buFontTx/>
              <a:buNone/>
              <a:defRPr/>
            </a:pPr>
            <a:endParaRPr lang="zh-CN" altLang="en-US" sz="1500" b="0" dirty="0">
              <a:solidFill>
                <a:prstClr val="white"/>
              </a:solidFill>
              <a:ea typeface="华文细黑" pitchFamily="2" charset="-122"/>
            </a:endParaRPr>
          </a:p>
          <a:p>
            <a:pPr algn="r" defTabSz="1068771" eaLnBrk="0" fontAlgn="auto" hangingPunct="0">
              <a:lnSpc>
                <a:spcPct val="125000"/>
              </a:lnSpc>
              <a:spcBef>
                <a:spcPts val="0"/>
              </a:spcBef>
              <a:spcAft>
                <a:spcPts val="0"/>
              </a:spcAft>
              <a:buClrTx/>
              <a:buFontTx/>
              <a:buNone/>
              <a:defRPr/>
            </a:pPr>
            <a:endParaRPr lang="zh-CN" altLang="en-US" sz="1500" b="0" dirty="0">
              <a:solidFill>
                <a:prstClr val="white"/>
              </a:solidFill>
              <a:ea typeface="华文细黑" pitchFamily="2" charset="-122"/>
            </a:endParaRPr>
          </a:p>
          <a:p>
            <a:pPr algn="r" defTabSz="1068771" eaLnBrk="0" fontAlgn="auto" hangingPunct="0">
              <a:lnSpc>
                <a:spcPct val="125000"/>
              </a:lnSpc>
              <a:spcBef>
                <a:spcPct val="50000"/>
              </a:spcBef>
              <a:spcAft>
                <a:spcPts val="0"/>
              </a:spcAft>
              <a:buClrTx/>
              <a:buFontTx/>
              <a:buNone/>
              <a:defRPr/>
            </a:pPr>
            <a:endParaRPr lang="zh-CN" altLang="en-US" sz="1500" b="0" dirty="0">
              <a:solidFill>
                <a:prstClr val="black"/>
              </a:solidFill>
              <a:ea typeface="华文细黑" pitchFamily="2" charset="-122"/>
            </a:endParaRPr>
          </a:p>
        </p:txBody>
      </p:sp>
      <p:sp>
        <p:nvSpPr>
          <p:cNvPr id="208900" name="Rectangle 4"/>
          <p:cNvSpPr>
            <a:spLocks noGrp="1" noChangeArrowheads="1"/>
          </p:cNvSpPr>
          <p:nvPr>
            <p:ph type="ctrTitle" sz="quarter"/>
          </p:nvPr>
        </p:nvSpPr>
        <p:spPr>
          <a:xfrm>
            <a:off x="849007" y="1392247"/>
            <a:ext cx="7073624" cy="1666875"/>
          </a:xfrm>
        </p:spPr>
        <p:txBody>
          <a:bodyPr/>
          <a:lstStyle>
            <a:lvl1pPr>
              <a:defRPr sz="5700" b="1">
                <a:solidFill>
                  <a:schemeClr val="bg1"/>
                </a:solidFill>
              </a:defRPr>
            </a:lvl1pPr>
          </a:lstStyle>
          <a:p>
            <a:r>
              <a:rPr lang="zh-CN" altLang="en-US"/>
              <a:t>单击此处编辑母版标题样式</a:t>
            </a:r>
          </a:p>
        </p:txBody>
      </p:sp>
      <p:sp>
        <p:nvSpPr>
          <p:cNvPr id="208901" name="Rectangle 5"/>
          <p:cNvSpPr>
            <a:spLocks noGrp="1" noChangeArrowheads="1"/>
          </p:cNvSpPr>
          <p:nvPr>
            <p:ph type="subTitle" sz="quarter" idx="1"/>
          </p:nvPr>
        </p:nvSpPr>
        <p:spPr>
          <a:xfrm>
            <a:off x="912530" y="3182945"/>
            <a:ext cx="7075742" cy="865187"/>
          </a:xfrm>
        </p:spPr>
        <p:txBody>
          <a:bodyPr lIns="106833" tIns="53416" rIns="106833" bIns="53416"/>
          <a:lstStyle>
            <a:lvl1pPr marL="0" indent="0">
              <a:buFont typeface="Wingdings" pitchFamily="2" charset="2"/>
              <a:buNone/>
              <a:defRPr sz="3700">
                <a:solidFill>
                  <a:schemeClr val="bg1"/>
                </a:solidFill>
                <a:latin typeface="华文细黑" pitchFamily="2" charset="-122"/>
              </a:defRPr>
            </a:lvl1pPr>
          </a:lstStyle>
          <a:p>
            <a:r>
              <a:rPr lang="zh-CN" altLang="en-US"/>
              <a:t>单击此处编辑母版副标题样式</a:t>
            </a:r>
          </a:p>
        </p:txBody>
      </p:sp>
      <p:sp>
        <p:nvSpPr>
          <p:cNvPr id="11" name="Rectangle 10"/>
          <p:cNvSpPr>
            <a:spLocks noGrp="1" noChangeArrowheads="1"/>
          </p:cNvSpPr>
          <p:nvPr>
            <p:ph type="dt" sz="quarter" idx="10"/>
          </p:nvPr>
        </p:nvSpPr>
        <p:spPr>
          <a:xfrm>
            <a:off x="912522" y="282591"/>
            <a:ext cx="2845541" cy="474663"/>
          </a:xfrm>
        </p:spPr>
        <p:txBody>
          <a:bodyPr lIns="106833" tIns="53416" rIns="106833" bIns="53416"/>
          <a:lstStyle>
            <a:lvl1pPr>
              <a:lnSpc>
                <a:spcPct val="100000"/>
              </a:lnSpc>
              <a:defRPr>
                <a:latin typeface="FrutigerNext LT Regular" pitchFamily="34" charset="0"/>
              </a:defRPr>
            </a:lvl1pPr>
          </a:lstStyle>
          <a:p>
            <a:pPr>
              <a:defRPr/>
            </a:pPr>
            <a:fld id="{A1FEE787-645F-4BA9-BFAB-4CFC828BBD61}" type="datetime1">
              <a:rPr lang="zh-CN" altLang="en-US">
                <a:solidFill>
                  <a:prstClr val="black"/>
                </a:solidFill>
              </a:rPr>
              <a:pPr>
                <a:defRPr/>
              </a:pPr>
              <a:t>2019/1/22</a:t>
            </a:fld>
            <a:endParaRPr lang="en-US" altLang="zh-CN">
              <a:solidFill>
                <a:prstClr val="black"/>
              </a:solidFil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4493" y="5589728"/>
            <a:ext cx="1018382"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5175" cy="3810000"/>
          </a:xfrm>
          <a:prstGeom prst="rect">
            <a:avLst/>
          </a:prstGeom>
          <a:noFill/>
          <a:ln w="9525">
            <a:noFill/>
            <a:miter lim="800000"/>
            <a:headEnd/>
            <a:tailEnd/>
          </a:ln>
        </p:spPr>
      </p:pic>
      <p:sp>
        <p:nvSpPr>
          <p:cNvPr id="6" name="Text Box 20"/>
          <p:cNvSpPr txBox="1">
            <a:spLocks noChangeArrowheads="1"/>
          </p:cNvSpPr>
          <p:nvPr/>
        </p:nvSpPr>
        <p:spPr bwMode="auto">
          <a:xfrm>
            <a:off x="870205" y="6207131"/>
            <a:ext cx="2613853" cy="26553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000000"/>
                </a:solidFill>
                <a:latin typeface="FrutigerNext LT Bold" charset="0"/>
                <a:ea typeface="MS PGothic" pitchFamily="34" charset="-128"/>
              </a:rPr>
              <a:t>HUAWEI TECHNOLOGIES CO., LTD.</a:t>
            </a:r>
            <a:endParaRPr lang="en-US" altLang="zh-CN" sz="2200" b="0" dirty="0">
              <a:solidFill>
                <a:srgbClr val="000000"/>
              </a:solidFill>
              <a:ea typeface="MS PGothic" pitchFamily="34" charset="-128"/>
            </a:endParaRPr>
          </a:p>
        </p:txBody>
      </p:sp>
      <p:sp>
        <p:nvSpPr>
          <p:cNvPr id="7" name="Text Box 22"/>
          <p:cNvSpPr txBox="1">
            <a:spLocks noChangeArrowheads="1"/>
          </p:cNvSpPr>
          <p:nvPr/>
        </p:nvSpPr>
        <p:spPr bwMode="auto">
          <a:xfrm>
            <a:off x="9635514" y="4094164"/>
            <a:ext cx="1339070" cy="26553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4242" y="6207131"/>
            <a:ext cx="1643270" cy="265496"/>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200" b="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9653" y="247651"/>
            <a:ext cx="1402757" cy="296273"/>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400" dirty="0">
                <a:solidFill>
                  <a:srgbClr val="666666"/>
                </a:solidFill>
                <a:latin typeface="FrutigerNext LT Regular" pitchFamily="34" charset="0"/>
                <a:ea typeface="ＭＳ Ｐゴシック" pitchFamily="34" charset="-128"/>
              </a:rPr>
              <a:t>Security Level:</a:t>
            </a:r>
            <a:r>
              <a:rPr lang="zh-CN" altLang="en-US" sz="1400"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5298" y="1322389"/>
            <a:ext cx="2625351" cy="3762698"/>
          </a:xfrm>
          <a:prstGeom prst="rect">
            <a:avLst/>
          </a:prstGeom>
          <a:noFill/>
          <a:ln w="9525" algn="ctr">
            <a:noFill/>
            <a:miter lim="800000"/>
            <a:headEnd/>
            <a:tailEnd/>
          </a:ln>
          <a:effectLst/>
        </p:spPr>
        <p:txBody>
          <a:bodyPr lIns="80099" tIns="40049" rIns="80099" bIns="40049">
            <a:spAutoFit/>
          </a:bodyPr>
          <a:lstStyle/>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英文标题</a:t>
            </a:r>
            <a:r>
              <a:rPr lang="en-US" altLang="zh-CN" sz="1100" b="0" dirty="0">
                <a:solidFill>
                  <a:srgbClr val="FFFFFF"/>
                </a:solidFill>
                <a:latin typeface="Arial" pitchFamily="34" charset="0"/>
                <a:ea typeface="华文细黑" pitchFamily="2" charset="-122"/>
              </a:rPr>
              <a:t>:40-47pt  </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副标题</a:t>
            </a:r>
            <a:r>
              <a:rPr lang="en-US" altLang="zh-CN" sz="1100" b="0" dirty="0">
                <a:solidFill>
                  <a:srgbClr val="FFFFFF"/>
                </a:solidFill>
                <a:latin typeface="Arial" pitchFamily="34" charset="0"/>
                <a:ea typeface="华文细黑" pitchFamily="2" charset="-122"/>
              </a:rPr>
              <a:t>:26-30pt</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反白</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内部使用字体 </a:t>
            </a:r>
            <a:r>
              <a:rPr lang="en-US" altLang="zh-CN" sz="1100" b="0" dirty="0">
                <a:solidFill>
                  <a:srgbClr val="FFFFFF"/>
                </a:solidFill>
                <a:latin typeface="Arial" pitchFamily="34" charset="0"/>
                <a:ea typeface="华文细黑" pitchFamily="2" charset="-122"/>
              </a:rPr>
              <a:t>:</a:t>
            </a:r>
          </a:p>
          <a:p>
            <a:pPr algn="r" defTabSz="801266" eaLnBrk="0" hangingPunct="0">
              <a:lnSpc>
                <a:spcPct val="125000"/>
              </a:lnSpc>
              <a:buClrTx/>
              <a:buFontTx/>
              <a:buNone/>
              <a:defRPr/>
            </a:pPr>
            <a:r>
              <a:rPr lang="en-US" altLang="zh-CN" sz="1100" b="0" dirty="0" err="1">
                <a:solidFill>
                  <a:srgbClr val="FFFFFF"/>
                </a:solidFill>
                <a:latin typeface="Arial" pitchFamily="34" charset="0"/>
                <a:ea typeface="华文细黑" pitchFamily="2" charset="-122"/>
              </a:rPr>
              <a:t>FrutigerNext</a:t>
            </a:r>
            <a:r>
              <a:rPr lang="en-US" altLang="zh-CN" sz="1100" b="0" dirty="0">
                <a:solidFill>
                  <a:srgbClr val="FFFFFF"/>
                </a:solidFill>
                <a:latin typeface="Arial" pitchFamily="34" charset="0"/>
                <a:ea typeface="华文细黑" pitchFamily="2" charset="-122"/>
              </a:rPr>
              <a:t> LT Medium</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外部使用字体 </a:t>
            </a:r>
            <a:r>
              <a:rPr lang="en-US" altLang="zh-CN" sz="1100" b="0" dirty="0">
                <a:solidFill>
                  <a:srgbClr val="FFFFFF"/>
                </a:solidFill>
                <a:latin typeface="Arial" pitchFamily="34" charset="0"/>
                <a:ea typeface="华文细黑" pitchFamily="2" charset="-122"/>
              </a:rPr>
              <a:t>: Arial</a:t>
            </a: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中文标题</a:t>
            </a:r>
            <a:r>
              <a:rPr lang="en-US" altLang="zh-CN" sz="1100" b="0" dirty="0">
                <a:solidFill>
                  <a:srgbClr val="FFFFFF"/>
                </a:solidFill>
                <a:latin typeface="Arial" pitchFamily="34" charset="0"/>
                <a:ea typeface="华文细黑" pitchFamily="2" charset="-122"/>
              </a:rPr>
              <a:t>:35-47pt</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黑体</a:t>
            </a:r>
          </a:p>
          <a:p>
            <a:pPr algn="r" defTabSz="801266" eaLnBrk="0" hangingPunct="0">
              <a:lnSpc>
                <a:spcPct val="125000"/>
              </a:lnSpc>
              <a:buClrTx/>
              <a:buFontTx/>
              <a:buNone/>
              <a:defRPr/>
            </a:pPr>
            <a:r>
              <a:rPr lang="en-US" altLang="zh-CN" sz="1100" b="0" dirty="0">
                <a:solidFill>
                  <a:srgbClr val="FFFFFF"/>
                </a:solidFill>
                <a:latin typeface="Arial" pitchFamily="34" charset="0"/>
                <a:ea typeface="华文细黑" pitchFamily="2" charset="-122"/>
              </a:rPr>
              <a:t>  </a:t>
            </a:r>
            <a:r>
              <a:rPr lang="zh-CN" altLang="en-US" sz="1100" b="0" dirty="0">
                <a:solidFill>
                  <a:srgbClr val="FFFFFF"/>
                </a:solidFill>
                <a:latin typeface="Arial" pitchFamily="34" charset="0"/>
                <a:ea typeface="华文细黑" pitchFamily="2" charset="-122"/>
              </a:rPr>
              <a:t>副标题</a:t>
            </a:r>
            <a:r>
              <a:rPr lang="en-US" altLang="zh-CN" sz="1100" b="0" dirty="0">
                <a:solidFill>
                  <a:srgbClr val="FFFFFF"/>
                </a:solidFill>
                <a:latin typeface="Arial" pitchFamily="34" charset="0"/>
                <a:ea typeface="华文细黑" pitchFamily="2" charset="-122"/>
              </a:rPr>
              <a:t>:24-28pt</a:t>
            </a: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反白</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细黑体</a:t>
            </a: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spcBef>
                <a:spcPct val="50000"/>
              </a:spcBef>
              <a:buClrTx/>
              <a:buFontTx/>
              <a:buNone/>
              <a:defRPr/>
            </a:pPr>
            <a:endParaRPr lang="zh-CN" altLang="en-US" sz="1100" b="0" dirty="0">
              <a:solidFill>
                <a:srgbClr val="000000"/>
              </a:solidFill>
              <a:latin typeface="Arial" pitchFamily="34" charset="0"/>
              <a:ea typeface="华文细黑" pitchFamily="2" charset="-122"/>
            </a:endParaRPr>
          </a:p>
        </p:txBody>
      </p:sp>
      <p:sp>
        <p:nvSpPr>
          <p:cNvPr id="44047" name="Rectangle 15"/>
          <p:cNvSpPr>
            <a:spLocks noGrp="1" noChangeArrowheads="1"/>
          </p:cNvSpPr>
          <p:nvPr>
            <p:ph type="ctrTitle" sz="quarter"/>
          </p:nvPr>
        </p:nvSpPr>
        <p:spPr>
          <a:xfrm>
            <a:off x="849068" y="1392261"/>
            <a:ext cx="7073625"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533" y="3182955"/>
            <a:ext cx="7075742" cy="865187"/>
          </a:xfrm>
        </p:spPr>
        <p:txBody>
          <a:bodyPr lIns="80099" tIns="40049" rIns="80099" bIns="4004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521" y="282585"/>
            <a:ext cx="2845541" cy="474663"/>
          </a:xfrm>
          <a:prstGeom prst="rect">
            <a:avLst/>
          </a:prstGeom>
        </p:spPr>
        <p:txBody>
          <a:bodyPr lIns="80099" tIns="40049" rIns="80099" bIns="40049"/>
          <a:lstStyle>
            <a:lvl1pPr>
              <a:lnSpc>
                <a:spcPct val="100000"/>
              </a:lnSpc>
              <a:defRPr>
                <a:latin typeface="FrutigerNext LT Regular" pitchFamily="34" charset="0"/>
              </a:defRPr>
            </a:lvl1pPr>
          </a:lstStyle>
          <a:p>
            <a:pPr>
              <a:buClrTx/>
              <a:buFontTx/>
              <a:buNone/>
              <a:defRPr/>
            </a:pPr>
            <a:endParaRPr lang="en-US" altLang="zh-CN" sz="1400" b="0">
              <a:solidFill>
                <a:srgbClr val="FFFFFF"/>
              </a:solidFill>
              <a:ea typeface="MS PGothic" pitchFamily="34" charset="-128"/>
            </a:endParaRPr>
          </a:p>
        </p:txBody>
      </p:sp>
    </p:spTree>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53035" y="430227"/>
            <a:ext cx="10945217" cy="871537"/>
          </a:xfrm>
        </p:spPr>
        <p:txBody>
          <a:bodyPr/>
          <a:lstStyle>
            <a:lvl1pPr>
              <a:defRPr sz="3200" b="1"/>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hasCustomPrompt="1"/>
          </p:nvPr>
        </p:nvSpPr>
        <p:spPr>
          <a:xfrm>
            <a:off x="870182" y="1641492"/>
            <a:ext cx="5185066" cy="4194175"/>
          </a:xfrm>
        </p:spPr>
        <p:txBody>
          <a:bodyPr/>
          <a:lstStyle>
            <a:lvl1pPr>
              <a:defRPr sz="20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p:txBody>
      </p:sp>
      <p:sp>
        <p:nvSpPr>
          <p:cNvPr id="4" name="内容占位符 3"/>
          <p:cNvSpPr>
            <a:spLocks noGrp="1"/>
          </p:cNvSpPr>
          <p:nvPr>
            <p:ph sz="half" idx="2" hasCustomPrompt="1"/>
          </p:nvPr>
        </p:nvSpPr>
        <p:spPr>
          <a:xfrm>
            <a:off x="6258573" y="1641492"/>
            <a:ext cx="5187183" cy="4194175"/>
          </a:xfrm>
        </p:spPr>
        <p:txBody>
          <a:bodyPr/>
          <a:lstStyle>
            <a:lvl1pPr>
              <a:defRPr sz="20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p:txBody>
      </p:sp>
      <p:sp>
        <p:nvSpPr>
          <p:cNvPr id="5" name="Rectangle 10"/>
          <p:cNvSpPr>
            <a:spLocks noGrp="1" noChangeArrowheads="1"/>
          </p:cNvSpPr>
          <p:nvPr>
            <p:ph type="dt" sz="half" idx="10"/>
          </p:nvPr>
        </p:nvSpPr>
        <p:spPr>
          <a:xfrm>
            <a:off x="8483715"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xfrm>
            <a:off x="8483715"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8483715"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70228" y="430227"/>
            <a:ext cx="10329905" cy="87153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187" y="1641492"/>
            <a:ext cx="10575504" cy="4194175"/>
          </a:xfrm>
        </p:spPr>
        <p:txBody>
          <a:bodyPr/>
          <a:lstStyle/>
          <a:p>
            <a:pPr lvl="0"/>
            <a:endParaRPr lang="zh-CN" altLang="en-US" noProof="0" smtClean="0"/>
          </a:p>
        </p:txBody>
      </p:sp>
      <p:sp>
        <p:nvSpPr>
          <p:cNvPr id="4" name="Rectangle 10"/>
          <p:cNvSpPr>
            <a:spLocks noGrp="1" noChangeArrowheads="1"/>
          </p:cNvSpPr>
          <p:nvPr>
            <p:ph type="dt" sz="half" idx="10"/>
          </p:nvPr>
        </p:nvSpPr>
        <p:spPr>
          <a:xfrm>
            <a:off x="8483715"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705" y="2636947"/>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483715" y="6489729"/>
            <a:ext cx="1071168" cy="180000"/>
          </a:xfrm>
          <a:prstGeom prst="rect">
            <a:avLst/>
          </a:prstGeom>
          <a:ln/>
        </p:spPr>
        <p:txBody>
          <a:bodyPr lIns="91395" tIns="45695" rIns="91395" bIns="45695"/>
          <a:lstStyle>
            <a:lvl1pPr>
              <a:defRPr/>
            </a:lvl1pPr>
          </a:lstStyle>
          <a:p>
            <a:pPr>
              <a:buClrTx/>
              <a:buFontTx/>
              <a:buNone/>
              <a:defRPr/>
            </a:pPr>
            <a:endParaRPr lang="en-US" altLang="zh-CN" sz="1400" b="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157981813"/>
      </p:ext>
    </p:extLst>
  </p:cSld>
  <p:clrMapOvr>
    <a:masterClrMapping/>
  </p:clrMapOvr>
  <p:transition spd="slow"/>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4493" y="5589716"/>
            <a:ext cx="1018382"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5175" cy="3810000"/>
          </a:xfrm>
          <a:prstGeom prst="rect">
            <a:avLst/>
          </a:prstGeom>
          <a:noFill/>
          <a:ln w="9525">
            <a:noFill/>
            <a:miter lim="800000"/>
            <a:headEnd/>
            <a:tailEnd/>
          </a:ln>
        </p:spPr>
      </p:pic>
      <p:sp>
        <p:nvSpPr>
          <p:cNvPr id="6" name="Text Box 20"/>
          <p:cNvSpPr txBox="1">
            <a:spLocks noChangeArrowheads="1"/>
          </p:cNvSpPr>
          <p:nvPr/>
        </p:nvSpPr>
        <p:spPr bwMode="auto">
          <a:xfrm>
            <a:off x="870250" y="6207131"/>
            <a:ext cx="2613934" cy="26557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000000"/>
                </a:solidFill>
                <a:latin typeface="FrutigerNext LT Bold" charset="0"/>
                <a:ea typeface="MS PGothic" pitchFamily="34" charset="-128"/>
              </a:rPr>
              <a:t>HUAWEI TECHNOLOGIES CO., LTD.</a:t>
            </a:r>
            <a:endParaRPr lang="en-US" altLang="zh-CN" sz="2200" b="0" dirty="0">
              <a:solidFill>
                <a:srgbClr val="000000"/>
              </a:solidFill>
              <a:ea typeface="MS PGothic" pitchFamily="34" charset="-128"/>
            </a:endParaRPr>
          </a:p>
        </p:txBody>
      </p:sp>
      <p:sp>
        <p:nvSpPr>
          <p:cNvPr id="7" name="Text Box 22"/>
          <p:cNvSpPr txBox="1">
            <a:spLocks noChangeArrowheads="1"/>
          </p:cNvSpPr>
          <p:nvPr/>
        </p:nvSpPr>
        <p:spPr bwMode="auto">
          <a:xfrm>
            <a:off x="9635460" y="4094164"/>
            <a:ext cx="1339151" cy="26557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4287" y="6207131"/>
            <a:ext cx="1643351" cy="265536"/>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200" b="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9608" y="247651"/>
            <a:ext cx="1402838" cy="296314"/>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400" dirty="0">
                <a:solidFill>
                  <a:srgbClr val="666666"/>
                </a:solidFill>
                <a:latin typeface="FrutigerNext LT Regular" pitchFamily="34" charset="0"/>
                <a:ea typeface="ＭＳ Ｐゴシック" pitchFamily="34" charset="-128"/>
              </a:rPr>
              <a:t>Security Level:</a:t>
            </a:r>
            <a:r>
              <a:rPr lang="zh-CN" altLang="en-US" sz="1400"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5299" y="1322389"/>
            <a:ext cx="2625351" cy="3762698"/>
          </a:xfrm>
          <a:prstGeom prst="rect">
            <a:avLst/>
          </a:prstGeom>
          <a:noFill/>
          <a:ln w="9525" algn="ctr">
            <a:noFill/>
            <a:miter lim="800000"/>
            <a:headEnd/>
            <a:tailEnd/>
          </a:ln>
          <a:effectLst/>
        </p:spPr>
        <p:txBody>
          <a:bodyPr lIns="80099" tIns="40049" rIns="80099" bIns="40049">
            <a:spAutoFit/>
          </a:bodyPr>
          <a:lstStyle/>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英文标题</a:t>
            </a:r>
            <a:r>
              <a:rPr lang="en-US" altLang="zh-CN" sz="1100" b="0" dirty="0">
                <a:solidFill>
                  <a:srgbClr val="FFFFFF"/>
                </a:solidFill>
                <a:latin typeface="Arial" pitchFamily="34" charset="0"/>
                <a:ea typeface="华文细黑" pitchFamily="2" charset="-122"/>
              </a:rPr>
              <a:t>:40-47pt  </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副标题</a:t>
            </a:r>
            <a:r>
              <a:rPr lang="en-US" altLang="zh-CN" sz="1100" b="0" dirty="0">
                <a:solidFill>
                  <a:srgbClr val="FFFFFF"/>
                </a:solidFill>
                <a:latin typeface="Arial" pitchFamily="34" charset="0"/>
                <a:ea typeface="华文细黑" pitchFamily="2" charset="-122"/>
              </a:rPr>
              <a:t>:26-30pt</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反白</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内部使用字体 </a:t>
            </a:r>
            <a:r>
              <a:rPr lang="en-US" altLang="zh-CN" sz="1100" b="0" dirty="0">
                <a:solidFill>
                  <a:srgbClr val="FFFFFF"/>
                </a:solidFill>
                <a:latin typeface="Arial" pitchFamily="34" charset="0"/>
                <a:ea typeface="华文细黑" pitchFamily="2" charset="-122"/>
              </a:rPr>
              <a:t>:</a:t>
            </a:r>
          </a:p>
          <a:p>
            <a:pPr algn="r" defTabSz="801266" eaLnBrk="0" hangingPunct="0">
              <a:lnSpc>
                <a:spcPct val="125000"/>
              </a:lnSpc>
              <a:buClrTx/>
              <a:buFontTx/>
              <a:buNone/>
              <a:defRPr/>
            </a:pPr>
            <a:r>
              <a:rPr lang="en-US" altLang="zh-CN" sz="1100" b="0" dirty="0" err="1">
                <a:solidFill>
                  <a:srgbClr val="FFFFFF"/>
                </a:solidFill>
                <a:latin typeface="Arial" pitchFamily="34" charset="0"/>
                <a:ea typeface="华文细黑" pitchFamily="2" charset="-122"/>
              </a:rPr>
              <a:t>FrutigerNext</a:t>
            </a:r>
            <a:r>
              <a:rPr lang="en-US" altLang="zh-CN" sz="1100" b="0" dirty="0">
                <a:solidFill>
                  <a:srgbClr val="FFFFFF"/>
                </a:solidFill>
                <a:latin typeface="Arial" pitchFamily="34" charset="0"/>
                <a:ea typeface="华文细黑" pitchFamily="2" charset="-122"/>
              </a:rPr>
              <a:t> LT Medium</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外部使用字体 </a:t>
            </a:r>
            <a:r>
              <a:rPr lang="en-US" altLang="zh-CN" sz="1100" b="0" dirty="0">
                <a:solidFill>
                  <a:srgbClr val="FFFFFF"/>
                </a:solidFill>
                <a:latin typeface="Arial" pitchFamily="34" charset="0"/>
                <a:ea typeface="华文细黑" pitchFamily="2" charset="-122"/>
              </a:rPr>
              <a:t>: Arial</a:t>
            </a: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中文标题</a:t>
            </a:r>
            <a:r>
              <a:rPr lang="en-US" altLang="zh-CN" sz="1100" b="0" dirty="0">
                <a:solidFill>
                  <a:srgbClr val="FFFFFF"/>
                </a:solidFill>
                <a:latin typeface="Arial" pitchFamily="34" charset="0"/>
                <a:ea typeface="华文细黑" pitchFamily="2" charset="-122"/>
              </a:rPr>
              <a:t>:35-47pt</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黑体</a:t>
            </a:r>
          </a:p>
          <a:p>
            <a:pPr algn="r" defTabSz="801266" eaLnBrk="0" hangingPunct="0">
              <a:lnSpc>
                <a:spcPct val="125000"/>
              </a:lnSpc>
              <a:buClrTx/>
              <a:buFontTx/>
              <a:buNone/>
              <a:defRPr/>
            </a:pPr>
            <a:r>
              <a:rPr lang="en-US" altLang="zh-CN" sz="1100" b="0" dirty="0">
                <a:solidFill>
                  <a:srgbClr val="FFFFFF"/>
                </a:solidFill>
                <a:latin typeface="Arial" pitchFamily="34" charset="0"/>
                <a:ea typeface="华文细黑" pitchFamily="2" charset="-122"/>
              </a:rPr>
              <a:t>  </a:t>
            </a:r>
            <a:r>
              <a:rPr lang="zh-CN" altLang="en-US" sz="1100" b="0" dirty="0">
                <a:solidFill>
                  <a:srgbClr val="FFFFFF"/>
                </a:solidFill>
                <a:latin typeface="Arial" pitchFamily="34" charset="0"/>
                <a:ea typeface="华文细黑" pitchFamily="2" charset="-122"/>
              </a:rPr>
              <a:t>副标题</a:t>
            </a:r>
            <a:r>
              <a:rPr lang="en-US" altLang="zh-CN" sz="1100" b="0" dirty="0">
                <a:solidFill>
                  <a:srgbClr val="FFFFFF"/>
                </a:solidFill>
                <a:latin typeface="Arial" pitchFamily="34" charset="0"/>
                <a:ea typeface="华文细黑" pitchFamily="2" charset="-122"/>
              </a:rPr>
              <a:t>:24-28pt</a:t>
            </a: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反白</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细黑体</a:t>
            </a: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spcBef>
                <a:spcPct val="50000"/>
              </a:spcBef>
              <a:buClrTx/>
              <a:buFontTx/>
              <a:buNone/>
              <a:defRPr/>
            </a:pPr>
            <a:endParaRPr lang="zh-CN" altLang="en-US" sz="1100" b="0" dirty="0">
              <a:solidFill>
                <a:srgbClr val="000000"/>
              </a:solidFill>
              <a:latin typeface="Arial" pitchFamily="34" charset="0"/>
              <a:ea typeface="华文细黑" pitchFamily="2" charset="-122"/>
            </a:endParaRPr>
          </a:p>
        </p:txBody>
      </p:sp>
      <p:sp>
        <p:nvSpPr>
          <p:cNvPr id="44047" name="Rectangle 15"/>
          <p:cNvSpPr>
            <a:spLocks noGrp="1" noChangeArrowheads="1"/>
          </p:cNvSpPr>
          <p:nvPr>
            <p:ph type="ctrTitle" sz="quarter"/>
          </p:nvPr>
        </p:nvSpPr>
        <p:spPr>
          <a:xfrm>
            <a:off x="849060" y="1392261"/>
            <a:ext cx="7073625"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533" y="3182955"/>
            <a:ext cx="7075742" cy="865187"/>
          </a:xfrm>
        </p:spPr>
        <p:txBody>
          <a:bodyPr lIns="80099" tIns="40049" rIns="80099" bIns="4004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521" y="282585"/>
            <a:ext cx="2845541" cy="474663"/>
          </a:xfrm>
          <a:prstGeom prst="rect">
            <a:avLst/>
          </a:prstGeom>
        </p:spPr>
        <p:txBody>
          <a:bodyPr lIns="80099" tIns="40049" rIns="80099" bIns="40049"/>
          <a:lstStyle>
            <a:lvl1pPr>
              <a:lnSpc>
                <a:spcPct val="100000"/>
              </a:lnSpc>
              <a:defRPr>
                <a:latin typeface="FrutigerNext LT Regular" pitchFamily="34" charset="0"/>
              </a:defRPr>
            </a:lvl1pPr>
          </a:lstStyle>
          <a:p>
            <a:pPr>
              <a:buClrTx/>
              <a:buFontTx/>
              <a:buNone/>
              <a:defRPr/>
            </a:pPr>
            <a:endParaRPr lang="en-US" altLang="zh-CN" sz="1400" b="0">
              <a:solidFill>
                <a:srgbClr val="FFFFFF"/>
              </a:solidFill>
              <a:ea typeface="MS PGothic" pitchFamily="34" charset="-128"/>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008650"/>
      </p:ext>
    </p:extLst>
  </p:cSld>
  <p:clrMapOvr>
    <a:masterClrMapping/>
  </p:clrMapOvr>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53027" y="430227"/>
            <a:ext cx="10945217" cy="871537"/>
          </a:xfrm>
        </p:spPr>
        <p:txBody>
          <a:bodyPr/>
          <a:lstStyle>
            <a:lvl1pPr>
              <a:defRPr sz="3200" b="1"/>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hasCustomPrompt="1"/>
          </p:nvPr>
        </p:nvSpPr>
        <p:spPr>
          <a:xfrm>
            <a:off x="870181" y="1641492"/>
            <a:ext cx="5185066" cy="4194175"/>
          </a:xfrm>
        </p:spPr>
        <p:txBody>
          <a:bodyPr/>
          <a:lstStyle>
            <a:lvl1pPr>
              <a:defRPr sz="20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p:txBody>
      </p:sp>
      <p:sp>
        <p:nvSpPr>
          <p:cNvPr id="4" name="内容占位符 3"/>
          <p:cNvSpPr>
            <a:spLocks noGrp="1"/>
          </p:cNvSpPr>
          <p:nvPr>
            <p:ph sz="half" idx="2" hasCustomPrompt="1"/>
          </p:nvPr>
        </p:nvSpPr>
        <p:spPr>
          <a:xfrm>
            <a:off x="6258565" y="1641492"/>
            <a:ext cx="5187183" cy="4194175"/>
          </a:xfrm>
        </p:spPr>
        <p:txBody>
          <a:bodyPr/>
          <a:lstStyle>
            <a:lvl1pPr>
              <a:defRPr sz="20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p:txBody>
      </p:sp>
      <p:sp>
        <p:nvSpPr>
          <p:cNvPr id="5"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70228" y="430227"/>
            <a:ext cx="10329905" cy="87153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180" y="1641492"/>
            <a:ext cx="10575504" cy="4194175"/>
          </a:xfrm>
        </p:spPr>
        <p:txBody>
          <a:bodyPr/>
          <a:lstStyle/>
          <a:p>
            <a:pPr lvl="0"/>
            <a:endParaRPr lang="zh-CN" altLang="en-US" noProof="0" smtClean="0"/>
          </a:p>
        </p:txBody>
      </p:sp>
      <p:sp>
        <p:nvSpPr>
          <p:cNvPr id="4"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701" y="2636935"/>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US" altLang="zh-CN" sz="1400" b="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157981813"/>
      </p:ext>
    </p:extLst>
  </p:cSld>
  <p:clrMapOvr>
    <a:masterClrMapping/>
  </p:clrMapOvr>
  <p:transition spd="slow"/>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4492" y="5589714"/>
            <a:ext cx="1018382"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5175" cy="3810000"/>
          </a:xfrm>
          <a:prstGeom prst="rect">
            <a:avLst/>
          </a:prstGeom>
          <a:noFill/>
          <a:ln w="9525">
            <a:noFill/>
            <a:miter lim="800000"/>
            <a:headEnd/>
            <a:tailEnd/>
          </a:ln>
        </p:spPr>
      </p:pic>
      <p:sp>
        <p:nvSpPr>
          <p:cNvPr id="6" name="Text Box 20"/>
          <p:cNvSpPr txBox="1">
            <a:spLocks noChangeArrowheads="1"/>
          </p:cNvSpPr>
          <p:nvPr/>
        </p:nvSpPr>
        <p:spPr bwMode="auto">
          <a:xfrm>
            <a:off x="870249" y="6207131"/>
            <a:ext cx="2613934" cy="26557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000000"/>
                </a:solidFill>
                <a:latin typeface="FrutigerNext LT Bold" charset="0"/>
                <a:ea typeface="MS PGothic" pitchFamily="34" charset="-128"/>
              </a:rPr>
              <a:t>HUAWEI TECHNOLOGIES CO., LTD.</a:t>
            </a:r>
            <a:endParaRPr lang="en-US" altLang="zh-CN" sz="2200" b="0" dirty="0">
              <a:solidFill>
                <a:srgbClr val="000000"/>
              </a:solidFill>
              <a:ea typeface="MS PGothic" pitchFamily="34" charset="-128"/>
            </a:endParaRPr>
          </a:p>
        </p:txBody>
      </p:sp>
      <p:sp>
        <p:nvSpPr>
          <p:cNvPr id="7" name="Text Box 22"/>
          <p:cNvSpPr txBox="1">
            <a:spLocks noChangeArrowheads="1"/>
          </p:cNvSpPr>
          <p:nvPr/>
        </p:nvSpPr>
        <p:spPr bwMode="auto">
          <a:xfrm>
            <a:off x="9635460" y="4094164"/>
            <a:ext cx="1339151" cy="26557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4286" y="6207131"/>
            <a:ext cx="1643351" cy="265536"/>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200" b="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9608" y="247651"/>
            <a:ext cx="1402838" cy="296314"/>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400" dirty="0">
                <a:solidFill>
                  <a:srgbClr val="666666"/>
                </a:solidFill>
                <a:latin typeface="FrutigerNext LT Regular" pitchFamily="34" charset="0"/>
                <a:ea typeface="ＭＳ Ｐゴシック" pitchFamily="34" charset="-128"/>
              </a:rPr>
              <a:t>Security Level:</a:t>
            </a:r>
            <a:r>
              <a:rPr lang="zh-CN" altLang="en-US" sz="1400"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5300" y="1322389"/>
            <a:ext cx="2625351" cy="3762698"/>
          </a:xfrm>
          <a:prstGeom prst="rect">
            <a:avLst/>
          </a:prstGeom>
          <a:noFill/>
          <a:ln w="9525" algn="ctr">
            <a:noFill/>
            <a:miter lim="800000"/>
            <a:headEnd/>
            <a:tailEnd/>
          </a:ln>
          <a:effectLst/>
        </p:spPr>
        <p:txBody>
          <a:bodyPr lIns="80099" tIns="40049" rIns="80099" bIns="40049">
            <a:spAutoFit/>
          </a:bodyPr>
          <a:lstStyle/>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英文标题</a:t>
            </a:r>
            <a:r>
              <a:rPr lang="en-US" altLang="zh-CN" sz="1100" b="0" dirty="0">
                <a:solidFill>
                  <a:srgbClr val="FFFFFF"/>
                </a:solidFill>
                <a:latin typeface="Arial" pitchFamily="34" charset="0"/>
                <a:ea typeface="华文细黑" pitchFamily="2" charset="-122"/>
              </a:rPr>
              <a:t>:40-47pt  </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副标题</a:t>
            </a:r>
            <a:r>
              <a:rPr lang="en-US" altLang="zh-CN" sz="1100" b="0" dirty="0">
                <a:solidFill>
                  <a:srgbClr val="FFFFFF"/>
                </a:solidFill>
                <a:latin typeface="Arial" pitchFamily="34" charset="0"/>
                <a:ea typeface="华文细黑" pitchFamily="2" charset="-122"/>
              </a:rPr>
              <a:t>:26-30pt</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反白</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内部使用字体 </a:t>
            </a:r>
            <a:r>
              <a:rPr lang="en-US" altLang="zh-CN" sz="1100" b="0" dirty="0">
                <a:solidFill>
                  <a:srgbClr val="FFFFFF"/>
                </a:solidFill>
                <a:latin typeface="Arial" pitchFamily="34" charset="0"/>
                <a:ea typeface="华文细黑" pitchFamily="2" charset="-122"/>
              </a:rPr>
              <a:t>:</a:t>
            </a:r>
          </a:p>
          <a:p>
            <a:pPr algn="r" defTabSz="801266" eaLnBrk="0" hangingPunct="0">
              <a:lnSpc>
                <a:spcPct val="125000"/>
              </a:lnSpc>
              <a:buClrTx/>
              <a:buFontTx/>
              <a:buNone/>
              <a:defRPr/>
            </a:pPr>
            <a:r>
              <a:rPr lang="en-US" altLang="zh-CN" sz="1100" b="0" dirty="0" err="1">
                <a:solidFill>
                  <a:srgbClr val="FFFFFF"/>
                </a:solidFill>
                <a:latin typeface="Arial" pitchFamily="34" charset="0"/>
                <a:ea typeface="华文细黑" pitchFamily="2" charset="-122"/>
              </a:rPr>
              <a:t>FrutigerNext</a:t>
            </a:r>
            <a:r>
              <a:rPr lang="en-US" altLang="zh-CN" sz="1100" b="0" dirty="0">
                <a:solidFill>
                  <a:srgbClr val="FFFFFF"/>
                </a:solidFill>
                <a:latin typeface="Arial" pitchFamily="34" charset="0"/>
                <a:ea typeface="华文细黑" pitchFamily="2" charset="-122"/>
              </a:rPr>
              <a:t> LT Medium</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外部使用字体 </a:t>
            </a:r>
            <a:r>
              <a:rPr lang="en-US" altLang="zh-CN" sz="1100" b="0" dirty="0">
                <a:solidFill>
                  <a:srgbClr val="FFFFFF"/>
                </a:solidFill>
                <a:latin typeface="Arial" pitchFamily="34" charset="0"/>
                <a:ea typeface="华文细黑" pitchFamily="2" charset="-122"/>
              </a:rPr>
              <a:t>: Arial</a:t>
            </a: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中文标题</a:t>
            </a:r>
            <a:r>
              <a:rPr lang="en-US" altLang="zh-CN" sz="1100" b="0" dirty="0">
                <a:solidFill>
                  <a:srgbClr val="FFFFFF"/>
                </a:solidFill>
                <a:latin typeface="Arial" pitchFamily="34" charset="0"/>
                <a:ea typeface="华文细黑" pitchFamily="2" charset="-122"/>
              </a:rPr>
              <a:t>:35-47pt</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黑体</a:t>
            </a:r>
          </a:p>
          <a:p>
            <a:pPr algn="r" defTabSz="801266" eaLnBrk="0" hangingPunct="0">
              <a:lnSpc>
                <a:spcPct val="125000"/>
              </a:lnSpc>
              <a:buClrTx/>
              <a:buFontTx/>
              <a:buNone/>
              <a:defRPr/>
            </a:pPr>
            <a:r>
              <a:rPr lang="en-US" altLang="zh-CN" sz="1100" b="0" dirty="0">
                <a:solidFill>
                  <a:srgbClr val="FFFFFF"/>
                </a:solidFill>
                <a:latin typeface="Arial" pitchFamily="34" charset="0"/>
                <a:ea typeface="华文细黑" pitchFamily="2" charset="-122"/>
              </a:rPr>
              <a:t>  </a:t>
            </a:r>
            <a:r>
              <a:rPr lang="zh-CN" altLang="en-US" sz="1100" b="0" dirty="0">
                <a:solidFill>
                  <a:srgbClr val="FFFFFF"/>
                </a:solidFill>
                <a:latin typeface="Arial" pitchFamily="34" charset="0"/>
                <a:ea typeface="华文细黑" pitchFamily="2" charset="-122"/>
              </a:rPr>
              <a:t>副标题</a:t>
            </a:r>
            <a:r>
              <a:rPr lang="en-US" altLang="zh-CN" sz="1100" b="0" dirty="0">
                <a:solidFill>
                  <a:srgbClr val="FFFFFF"/>
                </a:solidFill>
                <a:latin typeface="Arial" pitchFamily="34" charset="0"/>
                <a:ea typeface="华文细黑" pitchFamily="2" charset="-122"/>
              </a:rPr>
              <a:t>:24-28pt</a:t>
            </a: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反白</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细黑体</a:t>
            </a: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spcBef>
                <a:spcPct val="50000"/>
              </a:spcBef>
              <a:buClrTx/>
              <a:buFontTx/>
              <a:buNone/>
              <a:defRPr/>
            </a:pPr>
            <a:endParaRPr lang="zh-CN" altLang="en-US" sz="1100" b="0" dirty="0">
              <a:solidFill>
                <a:srgbClr val="000000"/>
              </a:solidFill>
              <a:latin typeface="Arial" pitchFamily="34" charset="0"/>
              <a:ea typeface="华文细黑" pitchFamily="2" charset="-122"/>
            </a:endParaRPr>
          </a:p>
        </p:txBody>
      </p:sp>
      <p:sp>
        <p:nvSpPr>
          <p:cNvPr id="44047" name="Rectangle 15"/>
          <p:cNvSpPr>
            <a:spLocks noGrp="1" noChangeArrowheads="1"/>
          </p:cNvSpPr>
          <p:nvPr>
            <p:ph type="ctrTitle" sz="quarter"/>
          </p:nvPr>
        </p:nvSpPr>
        <p:spPr>
          <a:xfrm>
            <a:off x="849059" y="1392261"/>
            <a:ext cx="7073625"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533" y="3182955"/>
            <a:ext cx="7075742" cy="865187"/>
          </a:xfrm>
        </p:spPr>
        <p:txBody>
          <a:bodyPr lIns="80099" tIns="40049" rIns="80099" bIns="4004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521" y="282585"/>
            <a:ext cx="2845541" cy="474663"/>
          </a:xfrm>
          <a:prstGeom prst="rect">
            <a:avLst/>
          </a:prstGeom>
        </p:spPr>
        <p:txBody>
          <a:bodyPr lIns="80099" tIns="40049" rIns="80099" bIns="40049"/>
          <a:lstStyle>
            <a:lvl1pPr>
              <a:lnSpc>
                <a:spcPct val="100000"/>
              </a:lnSpc>
              <a:defRPr>
                <a:latin typeface="FrutigerNext LT Regular" pitchFamily="34" charset="0"/>
              </a:defRPr>
            </a:lvl1pPr>
          </a:lstStyle>
          <a:p>
            <a:pPr>
              <a:buClrTx/>
              <a:buFontTx/>
              <a:buNone/>
              <a:defRPr/>
            </a:pPr>
            <a:endParaRPr lang="en-US" altLang="zh-CN" sz="1400" b="0">
              <a:solidFill>
                <a:srgbClr val="FFFFFF"/>
              </a:solidFill>
              <a:ea typeface="MS PGothic" pitchFamily="34" charset="-128"/>
            </a:endParaRPr>
          </a:p>
        </p:txBody>
      </p:sp>
    </p:spTree>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53026" y="430227"/>
            <a:ext cx="10945217" cy="871537"/>
          </a:xfrm>
        </p:spPr>
        <p:txBody>
          <a:bodyPr/>
          <a:lstStyle>
            <a:lvl1pPr>
              <a:defRPr sz="3200" b="1"/>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hasCustomPrompt="1"/>
          </p:nvPr>
        </p:nvSpPr>
        <p:spPr>
          <a:xfrm>
            <a:off x="870181" y="1641492"/>
            <a:ext cx="5185066" cy="4194175"/>
          </a:xfrm>
        </p:spPr>
        <p:txBody>
          <a:bodyPr/>
          <a:lstStyle>
            <a:lvl1pPr>
              <a:defRPr sz="20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p:txBody>
      </p:sp>
      <p:sp>
        <p:nvSpPr>
          <p:cNvPr id="4" name="内容占位符 3"/>
          <p:cNvSpPr>
            <a:spLocks noGrp="1"/>
          </p:cNvSpPr>
          <p:nvPr>
            <p:ph sz="half" idx="2" hasCustomPrompt="1"/>
          </p:nvPr>
        </p:nvSpPr>
        <p:spPr>
          <a:xfrm>
            <a:off x="6258564" y="1641492"/>
            <a:ext cx="5187183" cy="4194175"/>
          </a:xfrm>
        </p:spPr>
        <p:txBody>
          <a:bodyPr/>
          <a:lstStyle>
            <a:lvl1pPr>
              <a:defRPr sz="20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p:txBody>
      </p:sp>
      <p:sp>
        <p:nvSpPr>
          <p:cNvPr id="5"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581235" y="240457"/>
            <a:ext cx="10910738" cy="1080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Tree>
    <p:extLst>
      <p:ext uri="{BB962C8B-B14F-4D97-AF65-F5344CB8AC3E}">
        <p14:creationId xmlns:p14="http://schemas.microsoft.com/office/powerpoint/2010/main" val="3663721775"/>
      </p:ext>
    </p:extLst>
  </p:cSld>
  <p:clrMapOvr>
    <a:masterClrMapping/>
  </p:clrMapOvr>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70227" y="430227"/>
            <a:ext cx="10329905" cy="87153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180" y="1641492"/>
            <a:ext cx="10575504" cy="4194175"/>
          </a:xfrm>
        </p:spPr>
        <p:txBody>
          <a:bodyPr/>
          <a:lstStyle/>
          <a:p>
            <a:pPr lvl="0"/>
            <a:endParaRPr lang="zh-CN" altLang="en-US" noProof="0" smtClean="0"/>
          </a:p>
        </p:txBody>
      </p:sp>
      <p:sp>
        <p:nvSpPr>
          <p:cNvPr id="4"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700" y="2636933"/>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US" altLang="zh-CN" sz="1400" b="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157981813"/>
      </p:ext>
    </p:extLst>
  </p:cSld>
  <p:clrMapOvr>
    <a:masterClrMapping/>
  </p:clrMapOvr>
  <p:transition spd="slow"/>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4490" y="5589710"/>
            <a:ext cx="1018382"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5175" cy="3810000"/>
          </a:xfrm>
          <a:prstGeom prst="rect">
            <a:avLst/>
          </a:prstGeom>
          <a:noFill/>
          <a:ln w="9525">
            <a:noFill/>
            <a:miter lim="800000"/>
            <a:headEnd/>
            <a:tailEnd/>
          </a:ln>
        </p:spPr>
      </p:pic>
      <p:sp>
        <p:nvSpPr>
          <p:cNvPr id="6" name="Text Box 20"/>
          <p:cNvSpPr txBox="1">
            <a:spLocks noChangeArrowheads="1"/>
          </p:cNvSpPr>
          <p:nvPr/>
        </p:nvSpPr>
        <p:spPr bwMode="auto">
          <a:xfrm>
            <a:off x="870247" y="6207131"/>
            <a:ext cx="2613934" cy="26557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000000"/>
                </a:solidFill>
                <a:latin typeface="FrutigerNext LT Bold" charset="0"/>
                <a:ea typeface="MS PGothic" pitchFamily="34" charset="-128"/>
              </a:rPr>
              <a:t>HUAWEI TECHNOLOGIES CO., LTD.</a:t>
            </a:r>
            <a:endParaRPr lang="en-US" altLang="zh-CN" sz="2200" b="0" dirty="0">
              <a:solidFill>
                <a:srgbClr val="000000"/>
              </a:solidFill>
              <a:ea typeface="MS PGothic" pitchFamily="34" charset="-128"/>
            </a:endParaRPr>
          </a:p>
        </p:txBody>
      </p:sp>
      <p:sp>
        <p:nvSpPr>
          <p:cNvPr id="7" name="Text Box 22"/>
          <p:cNvSpPr txBox="1">
            <a:spLocks noChangeArrowheads="1"/>
          </p:cNvSpPr>
          <p:nvPr/>
        </p:nvSpPr>
        <p:spPr bwMode="auto">
          <a:xfrm>
            <a:off x="9635460" y="4094164"/>
            <a:ext cx="1339151" cy="26557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4284" y="6207131"/>
            <a:ext cx="1643351" cy="265536"/>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200" b="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9608" y="247651"/>
            <a:ext cx="1402838" cy="296314"/>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400" dirty="0">
                <a:solidFill>
                  <a:srgbClr val="666666"/>
                </a:solidFill>
                <a:latin typeface="FrutigerNext LT Regular" pitchFamily="34" charset="0"/>
                <a:ea typeface="ＭＳ Ｐゴシック" pitchFamily="34" charset="-128"/>
              </a:rPr>
              <a:t>Security Level:</a:t>
            </a:r>
            <a:r>
              <a:rPr lang="zh-CN" altLang="en-US" sz="1400"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5302" y="1322389"/>
            <a:ext cx="2625351" cy="3762698"/>
          </a:xfrm>
          <a:prstGeom prst="rect">
            <a:avLst/>
          </a:prstGeom>
          <a:noFill/>
          <a:ln w="9525" algn="ctr">
            <a:noFill/>
            <a:miter lim="800000"/>
            <a:headEnd/>
            <a:tailEnd/>
          </a:ln>
          <a:effectLst/>
        </p:spPr>
        <p:txBody>
          <a:bodyPr lIns="80099" tIns="40049" rIns="80099" bIns="40049">
            <a:spAutoFit/>
          </a:bodyPr>
          <a:lstStyle/>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英文标题</a:t>
            </a:r>
            <a:r>
              <a:rPr lang="en-US" altLang="zh-CN" sz="1100" b="0" dirty="0">
                <a:solidFill>
                  <a:srgbClr val="FFFFFF"/>
                </a:solidFill>
                <a:latin typeface="Arial" pitchFamily="34" charset="0"/>
                <a:ea typeface="华文细黑" pitchFamily="2" charset="-122"/>
              </a:rPr>
              <a:t>:40-47pt  </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副标题</a:t>
            </a:r>
            <a:r>
              <a:rPr lang="en-US" altLang="zh-CN" sz="1100" b="0" dirty="0">
                <a:solidFill>
                  <a:srgbClr val="FFFFFF"/>
                </a:solidFill>
                <a:latin typeface="Arial" pitchFamily="34" charset="0"/>
                <a:ea typeface="华文细黑" pitchFamily="2" charset="-122"/>
              </a:rPr>
              <a:t>:26-30pt</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反白</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内部使用字体 </a:t>
            </a:r>
            <a:r>
              <a:rPr lang="en-US" altLang="zh-CN" sz="1100" b="0" dirty="0">
                <a:solidFill>
                  <a:srgbClr val="FFFFFF"/>
                </a:solidFill>
                <a:latin typeface="Arial" pitchFamily="34" charset="0"/>
                <a:ea typeface="华文细黑" pitchFamily="2" charset="-122"/>
              </a:rPr>
              <a:t>:</a:t>
            </a:r>
          </a:p>
          <a:p>
            <a:pPr algn="r" defTabSz="801266" eaLnBrk="0" hangingPunct="0">
              <a:lnSpc>
                <a:spcPct val="125000"/>
              </a:lnSpc>
              <a:buClrTx/>
              <a:buFontTx/>
              <a:buNone/>
              <a:defRPr/>
            </a:pPr>
            <a:r>
              <a:rPr lang="en-US" altLang="zh-CN" sz="1100" b="0" dirty="0" err="1">
                <a:solidFill>
                  <a:srgbClr val="FFFFFF"/>
                </a:solidFill>
                <a:latin typeface="Arial" pitchFamily="34" charset="0"/>
                <a:ea typeface="华文细黑" pitchFamily="2" charset="-122"/>
              </a:rPr>
              <a:t>FrutigerNext</a:t>
            </a:r>
            <a:r>
              <a:rPr lang="en-US" altLang="zh-CN" sz="1100" b="0" dirty="0">
                <a:solidFill>
                  <a:srgbClr val="FFFFFF"/>
                </a:solidFill>
                <a:latin typeface="Arial" pitchFamily="34" charset="0"/>
                <a:ea typeface="华文细黑" pitchFamily="2" charset="-122"/>
              </a:rPr>
              <a:t> LT Medium</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外部使用字体 </a:t>
            </a:r>
            <a:r>
              <a:rPr lang="en-US" altLang="zh-CN" sz="1100" b="0" dirty="0">
                <a:solidFill>
                  <a:srgbClr val="FFFFFF"/>
                </a:solidFill>
                <a:latin typeface="Arial" pitchFamily="34" charset="0"/>
                <a:ea typeface="华文细黑" pitchFamily="2" charset="-122"/>
              </a:rPr>
              <a:t>: Arial</a:t>
            </a: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中文标题</a:t>
            </a:r>
            <a:r>
              <a:rPr lang="en-US" altLang="zh-CN" sz="1100" b="0" dirty="0">
                <a:solidFill>
                  <a:srgbClr val="FFFFFF"/>
                </a:solidFill>
                <a:latin typeface="Arial" pitchFamily="34" charset="0"/>
                <a:ea typeface="华文细黑" pitchFamily="2" charset="-122"/>
              </a:rPr>
              <a:t>:35-47pt</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黑体</a:t>
            </a:r>
          </a:p>
          <a:p>
            <a:pPr algn="r" defTabSz="801266" eaLnBrk="0" hangingPunct="0">
              <a:lnSpc>
                <a:spcPct val="125000"/>
              </a:lnSpc>
              <a:buClrTx/>
              <a:buFontTx/>
              <a:buNone/>
              <a:defRPr/>
            </a:pPr>
            <a:r>
              <a:rPr lang="en-US" altLang="zh-CN" sz="1100" b="0" dirty="0">
                <a:solidFill>
                  <a:srgbClr val="FFFFFF"/>
                </a:solidFill>
                <a:latin typeface="Arial" pitchFamily="34" charset="0"/>
                <a:ea typeface="华文细黑" pitchFamily="2" charset="-122"/>
              </a:rPr>
              <a:t>  </a:t>
            </a:r>
            <a:r>
              <a:rPr lang="zh-CN" altLang="en-US" sz="1100" b="0" dirty="0">
                <a:solidFill>
                  <a:srgbClr val="FFFFFF"/>
                </a:solidFill>
                <a:latin typeface="Arial" pitchFamily="34" charset="0"/>
                <a:ea typeface="华文细黑" pitchFamily="2" charset="-122"/>
              </a:rPr>
              <a:t>副标题</a:t>
            </a:r>
            <a:r>
              <a:rPr lang="en-US" altLang="zh-CN" sz="1100" b="0" dirty="0">
                <a:solidFill>
                  <a:srgbClr val="FFFFFF"/>
                </a:solidFill>
                <a:latin typeface="Arial" pitchFamily="34" charset="0"/>
                <a:ea typeface="华文细黑" pitchFamily="2" charset="-122"/>
              </a:rPr>
              <a:t>:24-28pt</a:t>
            </a: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反白</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细黑体</a:t>
            </a: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spcBef>
                <a:spcPct val="50000"/>
              </a:spcBef>
              <a:buClrTx/>
              <a:buFontTx/>
              <a:buNone/>
              <a:defRPr/>
            </a:pPr>
            <a:endParaRPr lang="zh-CN" altLang="en-US" sz="1100" b="0" dirty="0">
              <a:solidFill>
                <a:srgbClr val="000000"/>
              </a:solidFill>
              <a:latin typeface="Arial" pitchFamily="34" charset="0"/>
              <a:ea typeface="华文细黑" pitchFamily="2" charset="-122"/>
            </a:endParaRPr>
          </a:p>
        </p:txBody>
      </p:sp>
      <p:sp>
        <p:nvSpPr>
          <p:cNvPr id="44047" name="Rectangle 15"/>
          <p:cNvSpPr>
            <a:spLocks noGrp="1" noChangeArrowheads="1"/>
          </p:cNvSpPr>
          <p:nvPr>
            <p:ph type="ctrTitle" sz="quarter"/>
          </p:nvPr>
        </p:nvSpPr>
        <p:spPr>
          <a:xfrm>
            <a:off x="849057" y="1392261"/>
            <a:ext cx="7073625"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533" y="3182955"/>
            <a:ext cx="7075742" cy="865187"/>
          </a:xfrm>
        </p:spPr>
        <p:txBody>
          <a:bodyPr lIns="80099" tIns="40049" rIns="80099" bIns="4004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521" y="282585"/>
            <a:ext cx="2845541" cy="474663"/>
          </a:xfrm>
          <a:prstGeom prst="rect">
            <a:avLst/>
          </a:prstGeom>
        </p:spPr>
        <p:txBody>
          <a:bodyPr lIns="80099" tIns="40049" rIns="80099" bIns="40049"/>
          <a:lstStyle>
            <a:lvl1pPr>
              <a:lnSpc>
                <a:spcPct val="100000"/>
              </a:lnSpc>
              <a:defRPr>
                <a:latin typeface="FrutigerNext LT Regular" pitchFamily="34" charset="0"/>
              </a:defRPr>
            </a:lvl1pPr>
          </a:lstStyle>
          <a:p>
            <a:pPr>
              <a:buClrTx/>
              <a:buFontTx/>
              <a:buNone/>
              <a:defRPr/>
            </a:pPr>
            <a:endParaRPr lang="en-US" altLang="zh-CN" sz="1400" b="0">
              <a:solidFill>
                <a:srgbClr val="FFFFFF"/>
              </a:solidFill>
              <a:ea typeface="MS PGothic" pitchFamily="34" charset="-128"/>
            </a:endParaRPr>
          </a:p>
        </p:txBody>
      </p:sp>
    </p:spTree>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53024" y="430227"/>
            <a:ext cx="10945217" cy="871537"/>
          </a:xfrm>
        </p:spPr>
        <p:txBody>
          <a:bodyPr/>
          <a:lstStyle>
            <a:lvl1pPr>
              <a:defRPr sz="3200" b="1"/>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hasCustomPrompt="1"/>
          </p:nvPr>
        </p:nvSpPr>
        <p:spPr>
          <a:xfrm>
            <a:off x="870181" y="1641492"/>
            <a:ext cx="5185066" cy="4194175"/>
          </a:xfrm>
        </p:spPr>
        <p:txBody>
          <a:bodyPr/>
          <a:lstStyle>
            <a:lvl1pPr>
              <a:defRPr sz="20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p:txBody>
      </p:sp>
      <p:sp>
        <p:nvSpPr>
          <p:cNvPr id="4" name="内容占位符 3"/>
          <p:cNvSpPr>
            <a:spLocks noGrp="1"/>
          </p:cNvSpPr>
          <p:nvPr>
            <p:ph sz="half" idx="2" hasCustomPrompt="1"/>
          </p:nvPr>
        </p:nvSpPr>
        <p:spPr>
          <a:xfrm>
            <a:off x="6258562" y="1641492"/>
            <a:ext cx="5187183" cy="4194175"/>
          </a:xfrm>
        </p:spPr>
        <p:txBody>
          <a:bodyPr/>
          <a:lstStyle>
            <a:lvl1pPr>
              <a:defRPr sz="20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p:txBody>
      </p:sp>
      <p:sp>
        <p:nvSpPr>
          <p:cNvPr id="5"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70225" y="430227"/>
            <a:ext cx="10329905" cy="87153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180" y="1641492"/>
            <a:ext cx="10575504" cy="4194175"/>
          </a:xfrm>
        </p:spPr>
        <p:txBody>
          <a:bodyPr/>
          <a:lstStyle/>
          <a:p>
            <a:pPr lvl="0"/>
            <a:endParaRPr lang="zh-CN" altLang="en-US" noProof="0" smtClean="0"/>
          </a:p>
        </p:txBody>
      </p:sp>
      <p:sp>
        <p:nvSpPr>
          <p:cNvPr id="4"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98" y="2636929"/>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US" altLang="zh-CN" sz="1400" b="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157981813"/>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735177"/>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4483" y="5589712"/>
            <a:ext cx="1018382"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5175" cy="3810000"/>
          </a:xfrm>
          <a:prstGeom prst="rect">
            <a:avLst/>
          </a:prstGeom>
          <a:noFill/>
          <a:ln w="9525">
            <a:noFill/>
            <a:miter lim="800000"/>
            <a:headEnd/>
            <a:tailEnd/>
          </a:ln>
        </p:spPr>
      </p:pic>
      <p:sp>
        <p:nvSpPr>
          <p:cNvPr id="6" name="Text Box 20"/>
          <p:cNvSpPr txBox="1">
            <a:spLocks noChangeArrowheads="1"/>
          </p:cNvSpPr>
          <p:nvPr/>
        </p:nvSpPr>
        <p:spPr bwMode="auto">
          <a:xfrm>
            <a:off x="870248" y="6207127"/>
            <a:ext cx="2613918" cy="265566"/>
          </a:xfrm>
          <a:prstGeom prst="rect">
            <a:avLst/>
          </a:prstGeom>
          <a:noFill/>
          <a:ln w="9525">
            <a:noFill/>
            <a:miter lim="800000"/>
            <a:headEnd/>
            <a:tailEnd/>
          </a:ln>
        </p:spPr>
        <p:txBody>
          <a:bodyPr wrap="none" lIns="80116" tIns="40059" rIns="80116" bIns="40059">
            <a:spAutoFit/>
          </a:bodyPr>
          <a:lstStyle/>
          <a:p>
            <a:pPr defTabSz="801587" eaLnBrk="0" hangingPunct="0">
              <a:buClrTx/>
              <a:buFontTx/>
              <a:buNone/>
              <a:defRPr/>
            </a:pPr>
            <a:r>
              <a:rPr lang="en-US" altLang="zh-CN" sz="1200" b="0">
                <a:solidFill>
                  <a:srgbClr val="000000"/>
                </a:solidFill>
                <a:latin typeface="FrutigerNext LT Bold" charset="0"/>
                <a:ea typeface="MS PGothic" pitchFamily="34" charset="-128"/>
              </a:rPr>
              <a:t>HUAWEI TECHNOLOGIES CO., LTD.</a:t>
            </a:r>
            <a:endParaRPr lang="en-US" altLang="zh-CN" sz="2200" b="0">
              <a:solidFill>
                <a:srgbClr val="000000"/>
              </a:solidFill>
              <a:ea typeface="MS PGothic" pitchFamily="34" charset="-128"/>
            </a:endParaRPr>
          </a:p>
        </p:txBody>
      </p:sp>
      <p:sp>
        <p:nvSpPr>
          <p:cNvPr id="7" name="Text Box 22"/>
          <p:cNvSpPr txBox="1">
            <a:spLocks noChangeArrowheads="1"/>
          </p:cNvSpPr>
          <p:nvPr/>
        </p:nvSpPr>
        <p:spPr bwMode="auto">
          <a:xfrm>
            <a:off x="9635460" y="4094164"/>
            <a:ext cx="1339135" cy="265566"/>
          </a:xfrm>
          <a:prstGeom prst="rect">
            <a:avLst/>
          </a:prstGeom>
          <a:noFill/>
          <a:ln w="9525">
            <a:noFill/>
            <a:miter lim="800000"/>
            <a:headEnd/>
            <a:tailEnd/>
          </a:ln>
        </p:spPr>
        <p:txBody>
          <a:bodyPr wrap="none" lIns="80116" tIns="40059" rIns="80116" bIns="40059">
            <a:spAutoFit/>
          </a:bodyPr>
          <a:lstStyle/>
          <a:p>
            <a:pPr defTabSz="801587" eaLnBrk="0" hangingPunct="0">
              <a:buClrTx/>
              <a:buFontTx/>
              <a:buNone/>
              <a:defRPr/>
            </a:pPr>
            <a:r>
              <a:rPr lang="en-US" altLang="zh-CN" sz="1200" b="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4285" y="6207127"/>
            <a:ext cx="1643335" cy="265528"/>
          </a:xfrm>
          <a:prstGeom prst="rect">
            <a:avLst/>
          </a:prstGeom>
          <a:noFill/>
          <a:ln w="9525" algn="ctr">
            <a:noFill/>
            <a:miter lim="800000"/>
            <a:headEnd/>
            <a:tailEnd/>
          </a:ln>
          <a:effectLst/>
        </p:spPr>
        <p:txBody>
          <a:bodyPr wrap="none" lIns="80084" tIns="40040" rIns="80084" bIns="40040">
            <a:spAutoFit/>
          </a:bodyPr>
          <a:lstStyle/>
          <a:p>
            <a:pPr defTabSz="801587" eaLnBrk="0" hangingPunct="0">
              <a:buClrTx/>
              <a:buFontTx/>
              <a:buNone/>
              <a:defRPr/>
            </a:pPr>
            <a:r>
              <a:rPr lang="en-US" altLang="zh-CN" sz="1200" b="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9649" y="247651"/>
            <a:ext cx="1402821" cy="296306"/>
          </a:xfrm>
          <a:prstGeom prst="rect">
            <a:avLst/>
          </a:prstGeom>
          <a:noFill/>
          <a:ln w="9525" algn="ctr">
            <a:noFill/>
            <a:miter lim="800000"/>
            <a:headEnd/>
            <a:tailEnd/>
          </a:ln>
          <a:effectLst/>
        </p:spPr>
        <p:txBody>
          <a:bodyPr wrap="none" lIns="80084" tIns="40040" rIns="80084" bIns="40040">
            <a:spAutoFit/>
          </a:bodyPr>
          <a:lstStyle/>
          <a:p>
            <a:pPr defTabSz="801587" eaLnBrk="0" hangingPunct="0">
              <a:buClrTx/>
              <a:buFontTx/>
              <a:buNone/>
              <a:defRPr/>
            </a:pPr>
            <a:r>
              <a:rPr lang="en-US" altLang="zh-CN" sz="1400">
                <a:solidFill>
                  <a:srgbClr val="666666"/>
                </a:solidFill>
                <a:latin typeface="FrutigerNext LT Regular" pitchFamily="34" charset="0"/>
                <a:ea typeface="ＭＳ Ｐゴシック" pitchFamily="34" charset="-128"/>
              </a:rPr>
              <a:t>Security Level:</a:t>
            </a:r>
            <a:r>
              <a:rPr lang="zh-CN" altLang="en-US" sz="140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5308" y="1322389"/>
            <a:ext cx="2625351" cy="3762698"/>
          </a:xfrm>
          <a:prstGeom prst="rect">
            <a:avLst/>
          </a:prstGeom>
          <a:noFill/>
          <a:ln w="9525" algn="ctr">
            <a:noFill/>
            <a:miter lim="800000"/>
            <a:headEnd/>
            <a:tailEnd/>
          </a:ln>
          <a:effectLst/>
        </p:spPr>
        <p:txBody>
          <a:bodyPr lIns="80131" tIns="40065" rIns="80131" bIns="40065">
            <a:spAutoFit/>
          </a:bodyPr>
          <a:lstStyle/>
          <a:p>
            <a:pPr algn="r" defTabSz="801587" eaLnBrk="0" hangingPunct="0">
              <a:lnSpc>
                <a:spcPct val="125000"/>
              </a:lnSpc>
              <a:buClrTx/>
              <a:buFontTx/>
              <a:buNone/>
              <a:defRPr/>
            </a:pPr>
            <a:r>
              <a:rPr lang="zh-CN" altLang="en-US" sz="1100" b="0">
                <a:solidFill>
                  <a:srgbClr val="FFFFFF"/>
                </a:solidFill>
                <a:latin typeface="Arial" pitchFamily="34" charset="0"/>
                <a:ea typeface="华文细黑" pitchFamily="2" charset="-122"/>
              </a:rPr>
              <a:t>英文标题</a:t>
            </a:r>
            <a:r>
              <a:rPr lang="en-US" altLang="zh-CN" sz="1100" b="0">
                <a:solidFill>
                  <a:srgbClr val="FFFFFF"/>
                </a:solidFill>
                <a:latin typeface="Arial" pitchFamily="34" charset="0"/>
                <a:ea typeface="华文细黑" pitchFamily="2" charset="-122"/>
              </a:rPr>
              <a:t>:40-47pt  </a:t>
            </a:r>
          </a:p>
          <a:p>
            <a:pPr algn="r" defTabSz="801587" eaLnBrk="0" hangingPunct="0">
              <a:lnSpc>
                <a:spcPct val="125000"/>
              </a:lnSpc>
              <a:buClrTx/>
              <a:buFontTx/>
              <a:buNone/>
              <a:defRPr/>
            </a:pPr>
            <a:r>
              <a:rPr lang="zh-CN" altLang="en-US" sz="1100" b="0">
                <a:solidFill>
                  <a:srgbClr val="FFFFFF"/>
                </a:solidFill>
                <a:latin typeface="Arial" pitchFamily="34" charset="0"/>
                <a:ea typeface="华文细黑" pitchFamily="2" charset="-122"/>
              </a:rPr>
              <a:t>副标题</a:t>
            </a:r>
            <a:r>
              <a:rPr lang="en-US" altLang="zh-CN" sz="1100" b="0">
                <a:solidFill>
                  <a:srgbClr val="FFFFFF"/>
                </a:solidFill>
                <a:latin typeface="Arial" pitchFamily="34" charset="0"/>
                <a:ea typeface="华文细黑" pitchFamily="2" charset="-122"/>
              </a:rPr>
              <a:t>:26-30pt</a:t>
            </a:r>
          </a:p>
          <a:p>
            <a:pPr algn="r" defTabSz="801587" eaLnBrk="0" hangingPunct="0">
              <a:lnSpc>
                <a:spcPct val="125000"/>
              </a:lnSpc>
              <a:buClrTx/>
              <a:buFontTx/>
              <a:buNone/>
              <a:defRPr/>
            </a:pPr>
            <a:r>
              <a:rPr lang="zh-CN" altLang="en-US" sz="1100" b="0">
                <a:solidFill>
                  <a:srgbClr val="FFFFFF"/>
                </a:solidFill>
                <a:latin typeface="Arial" pitchFamily="34" charset="0"/>
                <a:ea typeface="华文细黑" pitchFamily="2" charset="-122"/>
              </a:rPr>
              <a:t>字体颜色</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反白</a:t>
            </a:r>
          </a:p>
          <a:p>
            <a:pPr algn="r" defTabSz="801587" eaLnBrk="0" hangingPunct="0">
              <a:lnSpc>
                <a:spcPct val="125000"/>
              </a:lnSpc>
              <a:buClrTx/>
              <a:buFontTx/>
              <a:buNone/>
              <a:defRPr/>
            </a:pPr>
            <a:r>
              <a:rPr lang="zh-CN" altLang="en-US" sz="1100" b="0">
                <a:solidFill>
                  <a:srgbClr val="FFFFFF"/>
                </a:solidFill>
                <a:latin typeface="Arial" pitchFamily="34" charset="0"/>
                <a:ea typeface="华文细黑" pitchFamily="2" charset="-122"/>
              </a:rPr>
              <a:t>内部使用字体 </a:t>
            </a:r>
            <a:r>
              <a:rPr lang="en-US" altLang="zh-CN" sz="1100" b="0">
                <a:solidFill>
                  <a:srgbClr val="FFFFFF"/>
                </a:solidFill>
                <a:latin typeface="Arial" pitchFamily="34" charset="0"/>
                <a:ea typeface="华文细黑" pitchFamily="2" charset="-122"/>
              </a:rPr>
              <a:t>:</a:t>
            </a:r>
          </a:p>
          <a:p>
            <a:pPr algn="r" defTabSz="801587" eaLnBrk="0" hangingPunct="0">
              <a:lnSpc>
                <a:spcPct val="125000"/>
              </a:lnSpc>
              <a:buClrTx/>
              <a:buFontTx/>
              <a:buNone/>
              <a:defRPr/>
            </a:pPr>
            <a:r>
              <a:rPr lang="en-US" altLang="zh-CN" sz="1100" b="0">
                <a:solidFill>
                  <a:srgbClr val="FFFFFF"/>
                </a:solidFill>
                <a:latin typeface="Arial" pitchFamily="34" charset="0"/>
                <a:ea typeface="华文细黑" pitchFamily="2" charset="-122"/>
              </a:rPr>
              <a:t>FrutigerNext LT Medium</a:t>
            </a:r>
          </a:p>
          <a:p>
            <a:pPr algn="r" defTabSz="801587" eaLnBrk="0" hangingPunct="0">
              <a:lnSpc>
                <a:spcPct val="125000"/>
              </a:lnSpc>
              <a:buClrTx/>
              <a:buFontTx/>
              <a:buNone/>
              <a:defRPr/>
            </a:pPr>
            <a:r>
              <a:rPr lang="zh-CN" altLang="en-US" sz="1100" b="0">
                <a:solidFill>
                  <a:srgbClr val="FFFFFF"/>
                </a:solidFill>
                <a:latin typeface="Arial" pitchFamily="34" charset="0"/>
                <a:ea typeface="华文细黑" pitchFamily="2" charset="-122"/>
              </a:rPr>
              <a:t>外部使用字体 </a:t>
            </a:r>
            <a:r>
              <a:rPr lang="en-US" altLang="zh-CN" sz="1100" b="0">
                <a:solidFill>
                  <a:srgbClr val="FFFFFF"/>
                </a:solidFill>
                <a:latin typeface="Arial" pitchFamily="34" charset="0"/>
                <a:ea typeface="华文细黑" pitchFamily="2" charset="-122"/>
              </a:rPr>
              <a:t>: Arial</a:t>
            </a:r>
            <a:endParaRPr lang="zh-CN" altLang="en-US" sz="1100" b="0">
              <a:solidFill>
                <a:srgbClr val="FFFFFF"/>
              </a:solidFill>
              <a:latin typeface="Arial" pitchFamily="34" charset="0"/>
              <a:ea typeface="华文细黑" pitchFamily="2" charset="-122"/>
            </a:endParaRPr>
          </a:p>
          <a:p>
            <a:pPr algn="r" defTabSz="801587" eaLnBrk="0" hangingPunct="0">
              <a:lnSpc>
                <a:spcPct val="125000"/>
              </a:lnSpc>
              <a:buClrTx/>
              <a:buFontTx/>
              <a:buNone/>
              <a:defRPr/>
            </a:pPr>
            <a:endParaRPr lang="zh-CN" altLang="en-US" sz="1100" b="0">
              <a:solidFill>
                <a:srgbClr val="FFFFFF"/>
              </a:solidFill>
              <a:latin typeface="Arial" pitchFamily="34" charset="0"/>
              <a:ea typeface="华文细黑" pitchFamily="2" charset="-122"/>
            </a:endParaRPr>
          </a:p>
          <a:p>
            <a:pPr algn="r" defTabSz="801587" eaLnBrk="0" hangingPunct="0">
              <a:lnSpc>
                <a:spcPct val="125000"/>
              </a:lnSpc>
              <a:buClrTx/>
              <a:buFontTx/>
              <a:buNone/>
              <a:defRPr/>
            </a:pPr>
            <a:endParaRPr lang="zh-CN" altLang="en-US" sz="1100" b="0">
              <a:solidFill>
                <a:srgbClr val="FFFFFF"/>
              </a:solidFill>
              <a:latin typeface="Arial" pitchFamily="34" charset="0"/>
              <a:ea typeface="华文细黑" pitchFamily="2" charset="-122"/>
            </a:endParaRPr>
          </a:p>
          <a:p>
            <a:pPr algn="r" defTabSz="801587" eaLnBrk="0" hangingPunct="0">
              <a:lnSpc>
                <a:spcPct val="125000"/>
              </a:lnSpc>
              <a:buClrTx/>
              <a:buFontTx/>
              <a:buNone/>
              <a:defRPr/>
            </a:pPr>
            <a:r>
              <a:rPr lang="zh-CN" altLang="en-US" sz="1100" b="0">
                <a:solidFill>
                  <a:srgbClr val="FFFFFF"/>
                </a:solidFill>
                <a:latin typeface="Arial" pitchFamily="34" charset="0"/>
                <a:ea typeface="华文细黑" pitchFamily="2" charset="-122"/>
              </a:rPr>
              <a:t>中文标题</a:t>
            </a:r>
            <a:r>
              <a:rPr lang="en-US" altLang="zh-CN" sz="1100" b="0">
                <a:solidFill>
                  <a:srgbClr val="FFFFFF"/>
                </a:solidFill>
                <a:latin typeface="Arial" pitchFamily="34" charset="0"/>
                <a:ea typeface="华文细黑" pitchFamily="2" charset="-122"/>
              </a:rPr>
              <a:t>:35-47pt</a:t>
            </a:r>
          </a:p>
          <a:p>
            <a:pPr algn="r" defTabSz="801587" eaLnBrk="0" hangingPunct="0">
              <a:lnSpc>
                <a:spcPct val="125000"/>
              </a:lnSpc>
              <a:buClrTx/>
              <a:buFontTx/>
              <a:buNone/>
              <a:defRPr/>
            </a:pPr>
            <a:r>
              <a:rPr lang="zh-CN" altLang="en-US" sz="1100" b="0">
                <a:solidFill>
                  <a:srgbClr val="FFFFFF"/>
                </a:solidFill>
                <a:latin typeface="Arial" pitchFamily="34" charset="0"/>
                <a:ea typeface="华文细黑" pitchFamily="2" charset="-122"/>
              </a:rPr>
              <a:t>字体</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黑体</a:t>
            </a:r>
          </a:p>
          <a:p>
            <a:pPr algn="r" defTabSz="801587" eaLnBrk="0" hangingPunct="0">
              <a:lnSpc>
                <a:spcPct val="125000"/>
              </a:lnSpc>
              <a:buClrTx/>
              <a:buFontTx/>
              <a:buNone/>
              <a:defRPr/>
            </a:pPr>
            <a:r>
              <a:rPr lang="en-US" altLang="zh-CN" sz="1100" b="0">
                <a:solidFill>
                  <a:srgbClr val="FFFFFF"/>
                </a:solidFill>
                <a:latin typeface="Arial" pitchFamily="34" charset="0"/>
                <a:ea typeface="华文细黑" pitchFamily="2" charset="-122"/>
              </a:rPr>
              <a:t>  </a:t>
            </a:r>
            <a:r>
              <a:rPr lang="zh-CN" altLang="en-US" sz="1100" b="0">
                <a:solidFill>
                  <a:srgbClr val="FFFFFF"/>
                </a:solidFill>
                <a:latin typeface="Arial" pitchFamily="34" charset="0"/>
                <a:ea typeface="华文细黑" pitchFamily="2" charset="-122"/>
              </a:rPr>
              <a:t>副标题</a:t>
            </a:r>
            <a:r>
              <a:rPr lang="en-US" altLang="zh-CN" sz="1100" b="0">
                <a:solidFill>
                  <a:srgbClr val="FFFFFF"/>
                </a:solidFill>
                <a:latin typeface="Arial" pitchFamily="34" charset="0"/>
                <a:ea typeface="华文细黑" pitchFamily="2" charset="-122"/>
              </a:rPr>
              <a:t>:24-28pt</a:t>
            </a:r>
            <a:endParaRPr lang="zh-CN" altLang="en-US" sz="1100" b="0">
              <a:solidFill>
                <a:srgbClr val="FFFFFF"/>
              </a:solidFill>
              <a:latin typeface="Arial" pitchFamily="34" charset="0"/>
              <a:ea typeface="华文细黑" pitchFamily="2" charset="-122"/>
            </a:endParaRPr>
          </a:p>
          <a:p>
            <a:pPr algn="r" defTabSz="801587" eaLnBrk="0" hangingPunct="0">
              <a:lnSpc>
                <a:spcPct val="125000"/>
              </a:lnSpc>
              <a:buClrTx/>
              <a:buFontTx/>
              <a:buNone/>
              <a:defRPr/>
            </a:pPr>
            <a:r>
              <a:rPr lang="zh-CN" altLang="en-US" sz="1100" b="0">
                <a:solidFill>
                  <a:srgbClr val="FFFFFF"/>
                </a:solidFill>
                <a:latin typeface="Arial" pitchFamily="34" charset="0"/>
                <a:ea typeface="华文细黑" pitchFamily="2" charset="-122"/>
              </a:rPr>
              <a:t>字体颜色</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反白</a:t>
            </a:r>
          </a:p>
          <a:p>
            <a:pPr algn="r" defTabSz="801587" eaLnBrk="0" hangingPunct="0">
              <a:lnSpc>
                <a:spcPct val="125000"/>
              </a:lnSpc>
              <a:buClrTx/>
              <a:buFontTx/>
              <a:buNone/>
              <a:defRPr/>
            </a:pPr>
            <a:r>
              <a:rPr lang="zh-CN" altLang="en-US" sz="1100" b="0">
                <a:solidFill>
                  <a:srgbClr val="FFFFFF"/>
                </a:solidFill>
                <a:latin typeface="Arial" pitchFamily="34" charset="0"/>
                <a:ea typeface="华文细黑" pitchFamily="2" charset="-122"/>
              </a:rPr>
              <a:t>字体</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细黑体</a:t>
            </a:r>
          </a:p>
          <a:p>
            <a:pPr algn="r" defTabSz="801587" eaLnBrk="0" hangingPunct="0">
              <a:lnSpc>
                <a:spcPct val="125000"/>
              </a:lnSpc>
              <a:buClrTx/>
              <a:buFontTx/>
              <a:buNone/>
              <a:defRPr/>
            </a:pPr>
            <a:endParaRPr lang="zh-CN" altLang="en-US" sz="1100" b="0">
              <a:solidFill>
                <a:srgbClr val="FFFFFF"/>
              </a:solidFill>
              <a:latin typeface="Arial" pitchFamily="34" charset="0"/>
              <a:ea typeface="华文细黑" pitchFamily="2" charset="-122"/>
            </a:endParaRPr>
          </a:p>
          <a:p>
            <a:pPr algn="r" defTabSz="801587" eaLnBrk="0" hangingPunct="0">
              <a:lnSpc>
                <a:spcPct val="125000"/>
              </a:lnSpc>
              <a:buClrTx/>
              <a:buFontTx/>
              <a:buNone/>
              <a:defRPr/>
            </a:pPr>
            <a:endParaRPr lang="zh-CN" altLang="en-US" sz="1100" b="0">
              <a:solidFill>
                <a:srgbClr val="FFFFFF"/>
              </a:solidFill>
              <a:latin typeface="Arial" pitchFamily="34" charset="0"/>
              <a:ea typeface="华文细黑" pitchFamily="2" charset="-122"/>
            </a:endParaRPr>
          </a:p>
          <a:p>
            <a:pPr algn="r" defTabSz="801587" eaLnBrk="0" hangingPunct="0">
              <a:lnSpc>
                <a:spcPct val="125000"/>
              </a:lnSpc>
              <a:buClrTx/>
              <a:buFontTx/>
              <a:buNone/>
              <a:defRPr/>
            </a:pPr>
            <a:endParaRPr lang="zh-CN" altLang="en-US" sz="1100" b="0">
              <a:solidFill>
                <a:srgbClr val="FFFFFF"/>
              </a:solidFill>
              <a:latin typeface="Arial" pitchFamily="34" charset="0"/>
              <a:ea typeface="华文细黑" pitchFamily="2" charset="-122"/>
            </a:endParaRPr>
          </a:p>
          <a:p>
            <a:pPr algn="r" defTabSz="801587" eaLnBrk="0" hangingPunct="0">
              <a:lnSpc>
                <a:spcPct val="125000"/>
              </a:lnSpc>
              <a:spcBef>
                <a:spcPct val="50000"/>
              </a:spcBef>
              <a:buClrTx/>
              <a:buFontTx/>
              <a:buNone/>
              <a:defRPr/>
            </a:pPr>
            <a:endParaRPr lang="zh-CN" altLang="en-US" sz="1100" b="0">
              <a:solidFill>
                <a:srgbClr val="000000"/>
              </a:solidFill>
              <a:latin typeface="Arial" pitchFamily="34" charset="0"/>
              <a:ea typeface="华文细黑" pitchFamily="2" charset="-122"/>
            </a:endParaRPr>
          </a:p>
        </p:txBody>
      </p:sp>
      <p:sp>
        <p:nvSpPr>
          <p:cNvPr id="44047" name="Rectangle 15"/>
          <p:cNvSpPr>
            <a:spLocks noGrp="1" noChangeArrowheads="1"/>
          </p:cNvSpPr>
          <p:nvPr>
            <p:ph type="ctrTitle" sz="quarter"/>
          </p:nvPr>
        </p:nvSpPr>
        <p:spPr>
          <a:xfrm>
            <a:off x="849058" y="1392261"/>
            <a:ext cx="7073625"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533" y="3182955"/>
            <a:ext cx="7075742" cy="865187"/>
          </a:xfrm>
        </p:spPr>
        <p:txBody>
          <a:bodyPr lIns="80131" tIns="40065" rIns="80131" bIns="40065"/>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521" y="282585"/>
            <a:ext cx="2845541" cy="474663"/>
          </a:xfrm>
          <a:prstGeom prst="rect">
            <a:avLst/>
          </a:prstGeom>
        </p:spPr>
        <p:txBody>
          <a:bodyPr lIns="80131" tIns="40065" rIns="80131" bIns="40065"/>
          <a:lstStyle>
            <a:lvl1pPr>
              <a:lnSpc>
                <a:spcPct val="100000"/>
              </a:lnSpc>
              <a:defRPr>
                <a:latin typeface="FrutigerNext LT Regular" pitchFamily="34" charset="0"/>
              </a:defRPr>
            </a:lvl1pPr>
          </a:lstStyle>
          <a:p>
            <a:pPr>
              <a:buClrTx/>
              <a:buFontTx/>
              <a:buNone/>
              <a:defRPr/>
            </a:pPr>
            <a:endParaRPr lang="en-US" altLang="zh-CN" sz="1400" b="0">
              <a:solidFill>
                <a:srgbClr val="FFFFFF"/>
              </a:solidFill>
              <a:ea typeface="MS PGothic" pitchFamily="34" charset="-128"/>
            </a:endParaRPr>
          </a:p>
        </p:txBody>
      </p:sp>
    </p:spTree>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53019" y="430224"/>
            <a:ext cx="10945217" cy="871537"/>
          </a:xfrm>
        </p:spPr>
        <p:txBody>
          <a:bodyPr/>
          <a:lstStyle>
            <a:lvl1pPr>
              <a:defRPr sz="3200" b="1"/>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hasCustomPrompt="1"/>
          </p:nvPr>
        </p:nvSpPr>
        <p:spPr>
          <a:xfrm>
            <a:off x="870182" y="1641484"/>
            <a:ext cx="5185066" cy="4194175"/>
          </a:xfrm>
        </p:spPr>
        <p:txBody>
          <a:bodyPr/>
          <a:lstStyle>
            <a:lvl1pPr>
              <a:defRPr sz="20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p:txBody>
      </p:sp>
      <p:sp>
        <p:nvSpPr>
          <p:cNvPr id="4" name="内容占位符 3"/>
          <p:cNvSpPr>
            <a:spLocks noGrp="1"/>
          </p:cNvSpPr>
          <p:nvPr>
            <p:ph sz="half" idx="2" hasCustomPrompt="1"/>
          </p:nvPr>
        </p:nvSpPr>
        <p:spPr>
          <a:xfrm>
            <a:off x="6258563" y="1641484"/>
            <a:ext cx="5187183" cy="4194175"/>
          </a:xfrm>
        </p:spPr>
        <p:txBody>
          <a:bodyPr/>
          <a:lstStyle>
            <a:lvl1pPr>
              <a:defRPr sz="20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p:txBody>
      </p:sp>
      <p:sp>
        <p:nvSpPr>
          <p:cNvPr id="5" name="Rectangle 10"/>
          <p:cNvSpPr>
            <a:spLocks noGrp="1" noChangeArrowheads="1"/>
          </p:cNvSpPr>
          <p:nvPr>
            <p:ph type="dt" sz="half" idx="10"/>
          </p:nvPr>
        </p:nvSpPr>
        <p:spPr>
          <a:xfrm>
            <a:off x="8483715" y="6489729"/>
            <a:ext cx="1071168" cy="180000"/>
          </a:xfrm>
          <a:prstGeom prst="rect">
            <a:avLst/>
          </a:prstGeom>
          <a:ln/>
        </p:spPr>
        <p:txBody>
          <a:bodyPr lIns="91431" tIns="45715" rIns="91431" bIns="4571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xfrm>
            <a:off x="8483715" y="6489729"/>
            <a:ext cx="1071168" cy="180000"/>
          </a:xfrm>
          <a:prstGeom prst="rect">
            <a:avLst/>
          </a:prstGeom>
          <a:ln/>
        </p:spPr>
        <p:txBody>
          <a:bodyPr lIns="91431" tIns="45715" rIns="91431" bIns="4571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8483715" y="6489729"/>
            <a:ext cx="1071168" cy="180000"/>
          </a:xfrm>
          <a:prstGeom prst="rect">
            <a:avLst/>
          </a:prstGeom>
          <a:ln/>
        </p:spPr>
        <p:txBody>
          <a:bodyPr lIns="91431" tIns="45715" rIns="91431" bIns="4571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70218" y="430224"/>
            <a:ext cx="10329905" cy="87153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187" y="1641484"/>
            <a:ext cx="10575504" cy="4194175"/>
          </a:xfrm>
        </p:spPr>
        <p:txBody>
          <a:bodyPr/>
          <a:lstStyle/>
          <a:p>
            <a:pPr lvl="0"/>
            <a:endParaRPr lang="zh-CN" altLang="en-US" noProof="0" smtClean="0"/>
          </a:p>
        </p:txBody>
      </p:sp>
      <p:sp>
        <p:nvSpPr>
          <p:cNvPr id="4" name="Rectangle 10"/>
          <p:cNvSpPr>
            <a:spLocks noGrp="1" noChangeArrowheads="1"/>
          </p:cNvSpPr>
          <p:nvPr>
            <p:ph type="dt" sz="half" idx="10"/>
          </p:nvPr>
        </p:nvSpPr>
        <p:spPr>
          <a:xfrm>
            <a:off x="8483715" y="6489729"/>
            <a:ext cx="1071168" cy="180000"/>
          </a:xfrm>
          <a:prstGeom prst="rect">
            <a:avLst/>
          </a:prstGeom>
          <a:ln/>
        </p:spPr>
        <p:txBody>
          <a:bodyPr lIns="91431" tIns="45715" rIns="91431" bIns="4571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91" y="2636931"/>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483715" y="6489729"/>
            <a:ext cx="1071168" cy="180000"/>
          </a:xfrm>
          <a:prstGeom prst="rect">
            <a:avLst/>
          </a:prstGeom>
          <a:ln/>
        </p:spPr>
        <p:txBody>
          <a:bodyPr lIns="91431" tIns="45715" rIns="91431" bIns="45715"/>
          <a:lstStyle>
            <a:lvl1pPr>
              <a:defRPr/>
            </a:lvl1pPr>
          </a:lstStyle>
          <a:p>
            <a:pPr>
              <a:buClrTx/>
              <a:buFontTx/>
              <a:buNone/>
              <a:defRPr/>
            </a:pPr>
            <a:endParaRPr lang="en-US" altLang="zh-CN" sz="1400" b="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157981813"/>
      </p:ext>
    </p:extLst>
  </p:cSld>
  <p:clrMapOvr>
    <a:masterClrMapping/>
  </p:clrMapOvr>
  <p:transition spd="slow"/>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4483" y="5589708"/>
            <a:ext cx="1018382"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5175" cy="3810000"/>
          </a:xfrm>
          <a:prstGeom prst="rect">
            <a:avLst/>
          </a:prstGeom>
          <a:noFill/>
          <a:ln w="9525">
            <a:noFill/>
            <a:miter lim="800000"/>
            <a:headEnd/>
            <a:tailEnd/>
          </a:ln>
        </p:spPr>
      </p:pic>
      <p:sp>
        <p:nvSpPr>
          <p:cNvPr id="6" name="Text Box 20"/>
          <p:cNvSpPr txBox="1">
            <a:spLocks noChangeArrowheads="1"/>
          </p:cNvSpPr>
          <p:nvPr/>
        </p:nvSpPr>
        <p:spPr bwMode="auto">
          <a:xfrm>
            <a:off x="870205" y="6207131"/>
            <a:ext cx="2613853" cy="26553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000000"/>
                </a:solidFill>
                <a:latin typeface="FrutigerNext LT Bold" charset="0"/>
                <a:ea typeface="MS PGothic" pitchFamily="34" charset="-128"/>
              </a:rPr>
              <a:t>HUAWEI TECHNOLOGIES CO., LTD.</a:t>
            </a:r>
            <a:endParaRPr lang="en-US" altLang="zh-CN" sz="2200" b="0" dirty="0">
              <a:solidFill>
                <a:srgbClr val="000000"/>
              </a:solidFill>
              <a:ea typeface="MS PGothic" pitchFamily="34" charset="-128"/>
            </a:endParaRPr>
          </a:p>
        </p:txBody>
      </p:sp>
      <p:sp>
        <p:nvSpPr>
          <p:cNvPr id="7" name="Text Box 22"/>
          <p:cNvSpPr txBox="1">
            <a:spLocks noChangeArrowheads="1"/>
          </p:cNvSpPr>
          <p:nvPr/>
        </p:nvSpPr>
        <p:spPr bwMode="auto">
          <a:xfrm>
            <a:off x="9635504" y="4094164"/>
            <a:ext cx="1339070" cy="26553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4242" y="6207131"/>
            <a:ext cx="1643270" cy="265496"/>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200" b="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9643" y="247651"/>
            <a:ext cx="1402757" cy="296273"/>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400" dirty="0">
                <a:solidFill>
                  <a:srgbClr val="666666"/>
                </a:solidFill>
                <a:latin typeface="FrutigerNext LT Regular" pitchFamily="34" charset="0"/>
                <a:ea typeface="ＭＳ Ｐゴシック" pitchFamily="34" charset="-128"/>
              </a:rPr>
              <a:t>Security Level:</a:t>
            </a:r>
            <a:r>
              <a:rPr lang="zh-CN" altLang="en-US" sz="1400"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5308" y="1322389"/>
            <a:ext cx="2625351" cy="3762698"/>
          </a:xfrm>
          <a:prstGeom prst="rect">
            <a:avLst/>
          </a:prstGeom>
          <a:noFill/>
          <a:ln w="9525" algn="ctr">
            <a:noFill/>
            <a:miter lim="800000"/>
            <a:headEnd/>
            <a:tailEnd/>
          </a:ln>
          <a:effectLst/>
        </p:spPr>
        <p:txBody>
          <a:bodyPr lIns="80099" tIns="40049" rIns="80099" bIns="40049">
            <a:spAutoFit/>
          </a:bodyPr>
          <a:lstStyle/>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英文标题</a:t>
            </a:r>
            <a:r>
              <a:rPr lang="en-US" altLang="zh-CN" sz="1100" b="0" dirty="0">
                <a:solidFill>
                  <a:srgbClr val="FFFFFF"/>
                </a:solidFill>
                <a:latin typeface="Arial" pitchFamily="34" charset="0"/>
                <a:ea typeface="华文细黑" pitchFamily="2" charset="-122"/>
              </a:rPr>
              <a:t>:40-47pt  </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副标题</a:t>
            </a:r>
            <a:r>
              <a:rPr lang="en-US" altLang="zh-CN" sz="1100" b="0" dirty="0">
                <a:solidFill>
                  <a:srgbClr val="FFFFFF"/>
                </a:solidFill>
                <a:latin typeface="Arial" pitchFamily="34" charset="0"/>
                <a:ea typeface="华文细黑" pitchFamily="2" charset="-122"/>
              </a:rPr>
              <a:t>:26-30pt</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反白</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内部使用字体 </a:t>
            </a:r>
            <a:r>
              <a:rPr lang="en-US" altLang="zh-CN" sz="1100" b="0" dirty="0">
                <a:solidFill>
                  <a:srgbClr val="FFFFFF"/>
                </a:solidFill>
                <a:latin typeface="Arial" pitchFamily="34" charset="0"/>
                <a:ea typeface="华文细黑" pitchFamily="2" charset="-122"/>
              </a:rPr>
              <a:t>:</a:t>
            </a:r>
          </a:p>
          <a:p>
            <a:pPr algn="r" defTabSz="801266" eaLnBrk="0" hangingPunct="0">
              <a:lnSpc>
                <a:spcPct val="125000"/>
              </a:lnSpc>
              <a:buClrTx/>
              <a:buFontTx/>
              <a:buNone/>
              <a:defRPr/>
            </a:pPr>
            <a:r>
              <a:rPr lang="en-US" altLang="zh-CN" sz="1100" b="0" dirty="0" err="1">
                <a:solidFill>
                  <a:srgbClr val="FFFFFF"/>
                </a:solidFill>
                <a:latin typeface="Arial" pitchFamily="34" charset="0"/>
                <a:ea typeface="华文细黑" pitchFamily="2" charset="-122"/>
              </a:rPr>
              <a:t>FrutigerNext</a:t>
            </a:r>
            <a:r>
              <a:rPr lang="en-US" altLang="zh-CN" sz="1100" b="0" dirty="0">
                <a:solidFill>
                  <a:srgbClr val="FFFFFF"/>
                </a:solidFill>
                <a:latin typeface="Arial" pitchFamily="34" charset="0"/>
                <a:ea typeface="华文细黑" pitchFamily="2" charset="-122"/>
              </a:rPr>
              <a:t> LT Medium</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外部使用字体 </a:t>
            </a:r>
            <a:r>
              <a:rPr lang="en-US" altLang="zh-CN" sz="1100" b="0" dirty="0">
                <a:solidFill>
                  <a:srgbClr val="FFFFFF"/>
                </a:solidFill>
                <a:latin typeface="Arial" pitchFamily="34" charset="0"/>
                <a:ea typeface="华文细黑" pitchFamily="2" charset="-122"/>
              </a:rPr>
              <a:t>: Arial</a:t>
            </a: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中文标题</a:t>
            </a:r>
            <a:r>
              <a:rPr lang="en-US" altLang="zh-CN" sz="1100" b="0" dirty="0">
                <a:solidFill>
                  <a:srgbClr val="FFFFFF"/>
                </a:solidFill>
                <a:latin typeface="Arial" pitchFamily="34" charset="0"/>
                <a:ea typeface="华文细黑" pitchFamily="2" charset="-122"/>
              </a:rPr>
              <a:t>:35-47pt</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黑体</a:t>
            </a:r>
          </a:p>
          <a:p>
            <a:pPr algn="r" defTabSz="801266" eaLnBrk="0" hangingPunct="0">
              <a:lnSpc>
                <a:spcPct val="125000"/>
              </a:lnSpc>
              <a:buClrTx/>
              <a:buFontTx/>
              <a:buNone/>
              <a:defRPr/>
            </a:pPr>
            <a:r>
              <a:rPr lang="en-US" altLang="zh-CN" sz="1100" b="0" dirty="0">
                <a:solidFill>
                  <a:srgbClr val="FFFFFF"/>
                </a:solidFill>
                <a:latin typeface="Arial" pitchFamily="34" charset="0"/>
                <a:ea typeface="华文细黑" pitchFamily="2" charset="-122"/>
              </a:rPr>
              <a:t>  </a:t>
            </a:r>
            <a:r>
              <a:rPr lang="zh-CN" altLang="en-US" sz="1100" b="0" dirty="0">
                <a:solidFill>
                  <a:srgbClr val="FFFFFF"/>
                </a:solidFill>
                <a:latin typeface="Arial" pitchFamily="34" charset="0"/>
                <a:ea typeface="华文细黑" pitchFamily="2" charset="-122"/>
              </a:rPr>
              <a:t>副标题</a:t>
            </a:r>
            <a:r>
              <a:rPr lang="en-US" altLang="zh-CN" sz="1100" b="0" dirty="0">
                <a:solidFill>
                  <a:srgbClr val="FFFFFF"/>
                </a:solidFill>
                <a:latin typeface="Arial" pitchFamily="34" charset="0"/>
                <a:ea typeface="华文细黑" pitchFamily="2" charset="-122"/>
              </a:rPr>
              <a:t>:24-28pt</a:t>
            </a: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反白</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细黑体</a:t>
            </a: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spcBef>
                <a:spcPct val="50000"/>
              </a:spcBef>
              <a:buClrTx/>
              <a:buFontTx/>
              <a:buNone/>
              <a:defRPr/>
            </a:pPr>
            <a:endParaRPr lang="zh-CN" altLang="en-US" sz="1100" b="0" dirty="0">
              <a:solidFill>
                <a:srgbClr val="000000"/>
              </a:solidFill>
              <a:latin typeface="Arial" pitchFamily="34" charset="0"/>
              <a:ea typeface="华文细黑" pitchFamily="2" charset="-122"/>
            </a:endParaRPr>
          </a:p>
        </p:txBody>
      </p:sp>
      <p:sp>
        <p:nvSpPr>
          <p:cNvPr id="44047" name="Rectangle 15"/>
          <p:cNvSpPr>
            <a:spLocks noGrp="1" noChangeArrowheads="1"/>
          </p:cNvSpPr>
          <p:nvPr>
            <p:ph type="ctrTitle" sz="quarter"/>
          </p:nvPr>
        </p:nvSpPr>
        <p:spPr>
          <a:xfrm>
            <a:off x="849058" y="1392261"/>
            <a:ext cx="7073625"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533" y="3182955"/>
            <a:ext cx="7075742" cy="865187"/>
          </a:xfrm>
        </p:spPr>
        <p:txBody>
          <a:bodyPr lIns="80099" tIns="40049" rIns="80099" bIns="4004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521" y="282585"/>
            <a:ext cx="2845541" cy="474663"/>
          </a:xfrm>
          <a:prstGeom prst="rect">
            <a:avLst/>
          </a:prstGeom>
        </p:spPr>
        <p:txBody>
          <a:bodyPr lIns="80099" tIns="40049" rIns="80099" bIns="40049"/>
          <a:lstStyle>
            <a:lvl1pPr>
              <a:lnSpc>
                <a:spcPct val="100000"/>
              </a:lnSpc>
              <a:defRPr>
                <a:latin typeface="FrutigerNext LT Regular" pitchFamily="34" charset="0"/>
              </a:defRPr>
            </a:lvl1pPr>
          </a:lstStyle>
          <a:p>
            <a:pPr>
              <a:buClrTx/>
              <a:buFontTx/>
              <a:buNone/>
              <a:defRPr/>
            </a:pPr>
            <a:endParaRPr lang="en-US" altLang="zh-CN" sz="1400" b="0">
              <a:solidFill>
                <a:srgbClr val="FFFFFF"/>
              </a:solidFill>
              <a:ea typeface="MS PGothic" pitchFamily="34" charset="-128"/>
            </a:endParaRPr>
          </a:p>
        </p:txBody>
      </p:sp>
    </p:spTree>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53025" y="430227"/>
            <a:ext cx="10945217" cy="871537"/>
          </a:xfrm>
        </p:spPr>
        <p:txBody>
          <a:bodyPr/>
          <a:lstStyle>
            <a:lvl1pPr>
              <a:defRPr sz="3200" b="1"/>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hasCustomPrompt="1"/>
          </p:nvPr>
        </p:nvSpPr>
        <p:spPr>
          <a:xfrm>
            <a:off x="870182" y="1641492"/>
            <a:ext cx="5185066" cy="4194175"/>
          </a:xfrm>
        </p:spPr>
        <p:txBody>
          <a:bodyPr/>
          <a:lstStyle>
            <a:lvl1pPr>
              <a:defRPr sz="20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p:txBody>
      </p:sp>
      <p:sp>
        <p:nvSpPr>
          <p:cNvPr id="4" name="内容占位符 3"/>
          <p:cNvSpPr>
            <a:spLocks noGrp="1"/>
          </p:cNvSpPr>
          <p:nvPr>
            <p:ph sz="half" idx="2" hasCustomPrompt="1"/>
          </p:nvPr>
        </p:nvSpPr>
        <p:spPr>
          <a:xfrm>
            <a:off x="6258563" y="1641492"/>
            <a:ext cx="5187183" cy="4194175"/>
          </a:xfrm>
        </p:spPr>
        <p:txBody>
          <a:bodyPr/>
          <a:lstStyle>
            <a:lvl1pPr>
              <a:defRPr sz="20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p:txBody>
      </p:sp>
      <p:sp>
        <p:nvSpPr>
          <p:cNvPr id="5" name="Rectangle 10"/>
          <p:cNvSpPr>
            <a:spLocks noGrp="1" noChangeArrowheads="1"/>
          </p:cNvSpPr>
          <p:nvPr>
            <p:ph type="dt" sz="half" idx="10"/>
          </p:nvPr>
        </p:nvSpPr>
        <p:spPr>
          <a:xfrm>
            <a:off x="8483715"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0" y="336813"/>
            <a:ext cx="10457621" cy="75966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sz="4000" b="0" dirty="0">
                <a:solidFill>
                  <a:schemeClr val="tx2"/>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cSld>
  <p:clrMapOvr>
    <a:masterClrMapping/>
  </p:clrMapOvr>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xfrm>
            <a:off x="8483715"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8483715"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70218" y="430227"/>
            <a:ext cx="10329905" cy="87153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187" y="1641492"/>
            <a:ext cx="10575504" cy="4194175"/>
          </a:xfrm>
        </p:spPr>
        <p:txBody>
          <a:bodyPr/>
          <a:lstStyle/>
          <a:p>
            <a:pPr lvl="0"/>
            <a:endParaRPr lang="zh-CN" altLang="en-US" noProof="0" smtClean="0"/>
          </a:p>
        </p:txBody>
      </p:sp>
      <p:sp>
        <p:nvSpPr>
          <p:cNvPr id="4" name="Rectangle 10"/>
          <p:cNvSpPr>
            <a:spLocks noGrp="1" noChangeArrowheads="1"/>
          </p:cNvSpPr>
          <p:nvPr>
            <p:ph type="dt" sz="half" idx="10"/>
          </p:nvPr>
        </p:nvSpPr>
        <p:spPr>
          <a:xfrm>
            <a:off x="8483715"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95" y="2636927"/>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483715" y="6489729"/>
            <a:ext cx="1071168" cy="180000"/>
          </a:xfrm>
          <a:prstGeom prst="rect">
            <a:avLst/>
          </a:prstGeom>
          <a:ln/>
        </p:spPr>
        <p:txBody>
          <a:bodyPr lIns="91395" tIns="45695" rIns="91395" bIns="45695"/>
          <a:lstStyle>
            <a:lvl1pPr>
              <a:defRPr/>
            </a:lvl1pPr>
          </a:lstStyle>
          <a:p>
            <a:pPr>
              <a:buClrTx/>
              <a:buFontTx/>
              <a:buNone/>
              <a:defRPr/>
            </a:pPr>
            <a:endParaRPr lang="en-US" altLang="zh-CN" sz="1400" b="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157981813"/>
      </p:ext>
    </p:extLst>
  </p:cSld>
  <p:clrMapOvr>
    <a:masterClrMapping/>
  </p:clrMapOvr>
  <p:transition spd="slow"/>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4478" y="5589686"/>
            <a:ext cx="1018382"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5175" cy="3810000"/>
          </a:xfrm>
          <a:prstGeom prst="rect">
            <a:avLst/>
          </a:prstGeom>
          <a:noFill/>
          <a:ln w="9525">
            <a:noFill/>
            <a:miter lim="800000"/>
            <a:headEnd/>
            <a:tailEnd/>
          </a:ln>
        </p:spPr>
      </p:pic>
      <p:sp>
        <p:nvSpPr>
          <p:cNvPr id="6" name="Text Box 20"/>
          <p:cNvSpPr txBox="1">
            <a:spLocks noChangeArrowheads="1"/>
          </p:cNvSpPr>
          <p:nvPr/>
        </p:nvSpPr>
        <p:spPr bwMode="auto">
          <a:xfrm>
            <a:off x="870235" y="6207131"/>
            <a:ext cx="2613934" cy="26557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000000"/>
                </a:solidFill>
                <a:latin typeface="FrutigerNext LT Bold" charset="0"/>
                <a:ea typeface="MS PGothic" pitchFamily="34" charset="-128"/>
              </a:rPr>
              <a:t>HUAWEI TECHNOLOGIES CO., LTD.</a:t>
            </a:r>
            <a:endParaRPr lang="en-US" altLang="zh-CN" sz="2200" b="0" dirty="0">
              <a:solidFill>
                <a:srgbClr val="000000"/>
              </a:solidFill>
              <a:ea typeface="MS PGothic" pitchFamily="34" charset="-128"/>
            </a:endParaRPr>
          </a:p>
        </p:txBody>
      </p:sp>
      <p:sp>
        <p:nvSpPr>
          <p:cNvPr id="7" name="Text Box 22"/>
          <p:cNvSpPr txBox="1">
            <a:spLocks noChangeArrowheads="1"/>
          </p:cNvSpPr>
          <p:nvPr/>
        </p:nvSpPr>
        <p:spPr bwMode="auto">
          <a:xfrm>
            <a:off x="9635460" y="4094164"/>
            <a:ext cx="1339151" cy="26557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4272" y="6207131"/>
            <a:ext cx="1643351" cy="265536"/>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200" b="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9608" y="247651"/>
            <a:ext cx="1402838" cy="296314"/>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400" dirty="0">
                <a:solidFill>
                  <a:srgbClr val="666666"/>
                </a:solidFill>
                <a:latin typeface="FrutigerNext LT Regular" pitchFamily="34" charset="0"/>
                <a:ea typeface="ＭＳ Ｐゴシック" pitchFamily="34" charset="-128"/>
              </a:rPr>
              <a:t>Security Level:</a:t>
            </a:r>
            <a:r>
              <a:rPr lang="zh-CN" altLang="en-US" sz="1400"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5314" y="1322389"/>
            <a:ext cx="2625351" cy="3762698"/>
          </a:xfrm>
          <a:prstGeom prst="rect">
            <a:avLst/>
          </a:prstGeom>
          <a:noFill/>
          <a:ln w="9525" algn="ctr">
            <a:noFill/>
            <a:miter lim="800000"/>
            <a:headEnd/>
            <a:tailEnd/>
          </a:ln>
          <a:effectLst/>
        </p:spPr>
        <p:txBody>
          <a:bodyPr lIns="80099" tIns="40049" rIns="80099" bIns="40049">
            <a:spAutoFit/>
          </a:bodyPr>
          <a:lstStyle/>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英文标题</a:t>
            </a:r>
            <a:r>
              <a:rPr lang="en-US" altLang="zh-CN" sz="1100" b="0" dirty="0">
                <a:solidFill>
                  <a:srgbClr val="FFFFFF"/>
                </a:solidFill>
                <a:latin typeface="Arial" pitchFamily="34" charset="0"/>
                <a:ea typeface="华文细黑" pitchFamily="2" charset="-122"/>
              </a:rPr>
              <a:t>:40-47pt  </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副标题</a:t>
            </a:r>
            <a:r>
              <a:rPr lang="en-US" altLang="zh-CN" sz="1100" b="0" dirty="0">
                <a:solidFill>
                  <a:srgbClr val="FFFFFF"/>
                </a:solidFill>
                <a:latin typeface="Arial" pitchFamily="34" charset="0"/>
                <a:ea typeface="华文细黑" pitchFamily="2" charset="-122"/>
              </a:rPr>
              <a:t>:26-30pt</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反白</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内部使用字体 </a:t>
            </a:r>
            <a:r>
              <a:rPr lang="en-US" altLang="zh-CN" sz="1100" b="0" dirty="0">
                <a:solidFill>
                  <a:srgbClr val="FFFFFF"/>
                </a:solidFill>
                <a:latin typeface="Arial" pitchFamily="34" charset="0"/>
                <a:ea typeface="华文细黑" pitchFamily="2" charset="-122"/>
              </a:rPr>
              <a:t>:</a:t>
            </a:r>
          </a:p>
          <a:p>
            <a:pPr algn="r" defTabSz="801266" eaLnBrk="0" hangingPunct="0">
              <a:lnSpc>
                <a:spcPct val="125000"/>
              </a:lnSpc>
              <a:buClrTx/>
              <a:buFontTx/>
              <a:buNone/>
              <a:defRPr/>
            </a:pPr>
            <a:r>
              <a:rPr lang="en-US" altLang="zh-CN" sz="1100" b="0" dirty="0" err="1">
                <a:solidFill>
                  <a:srgbClr val="FFFFFF"/>
                </a:solidFill>
                <a:latin typeface="Arial" pitchFamily="34" charset="0"/>
                <a:ea typeface="华文细黑" pitchFamily="2" charset="-122"/>
              </a:rPr>
              <a:t>FrutigerNext</a:t>
            </a:r>
            <a:r>
              <a:rPr lang="en-US" altLang="zh-CN" sz="1100" b="0" dirty="0">
                <a:solidFill>
                  <a:srgbClr val="FFFFFF"/>
                </a:solidFill>
                <a:latin typeface="Arial" pitchFamily="34" charset="0"/>
                <a:ea typeface="华文细黑" pitchFamily="2" charset="-122"/>
              </a:rPr>
              <a:t> LT Medium</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外部使用字体 </a:t>
            </a:r>
            <a:r>
              <a:rPr lang="en-US" altLang="zh-CN" sz="1100" b="0" dirty="0">
                <a:solidFill>
                  <a:srgbClr val="FFFFFF"/>
                </a:solidFill>
                <a:latin typeface="Arial" pitchFamily="34" charset="0"/>
                <a:ea typeface="华文细黑" pitchFamily="2" charset="-122"/>
              </a:rPr>
              <a:t>: Arial</a:t>
            </a: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中文标题</a:t>
            </a:r>
            <a:r>
              <a:rPr lang="en-US" altLang="zh-CN" sz="1100" b="0" dirty="0">
                <a:solidFill>
                  <a:srgbClr val="FFFFFF"/>
                </a:solidFill>
                <a:latin typeface="Arial" pitchFamily="34" charset="0"/>
                <a:ea typeface="华文细黑" pitchFamily="2" charset="-122"/>
              </a:rPr>
              <a:t>:35-47pt</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黑体</a:t>
            </a:r>
          </a:p>
          <a:p>
            <a:pPr algn="r" defTabSz="801266" eaLnBrk="0" hangingPunct="0">
              <a:lnSpc>
                <a:spcPct val="125000"/>
              </a:lnSpc>
              <a:buClrTx/>
              <a:buFontTx/>
              <a:buNone/>
              <a:defRPr/>
            </a:pPr>
            <a:r>
              <a:rPr lang="en-US" altLang="zh-CN" sz="1100" b="0" dirty="0">
                <a:solidFill>
                  <a:srgbClr val="FFFFFF"/>
                </a:solidFill>
                <a:latin typeface="Arial" pitchFamily="34" charset="0"/>
                <a:ea typeface="华文细黑" pitchFamily="2" charset="-122"/>
              </a:rPr>
              <a:t>  </a:t>
            </a:r>
            <a:r>
              <a:rPr lang="zh-CN" altLang="en-US" sz="1100" b="0" dirty="0">
                <a:solidFill>
                  <a:srgbClr val="FFFFFF"/>
                </a:solidFill>
                <a:latin typeface="Arial" pitchFamily="34" charset="0"/>
                <a:ea typeface="华文细黑" pitchFamily="2" charset="-122"/>
              </a:rPr>
              <a:t>副标题</a:t>
            </a:r>
            <a:r>
              <a:rPr lang="en-US" altLang="zh-CN" sz="1100" b="0" dirty="0">
                <a:solidFill>
                  <a:srgbClr val="FFFFFF"/>
                </a:solidFill>
                <a:latin typeface="Arial" pitchFamily="34" charset="0"/>
                <a:ea typeface="华文细黑" pitchFamily="2" charset="-122"/>
              </a:rPr>
              <a:t>:24-28pt</a:t>
            </a: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反白</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细黑体</a:t>
            </a: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spcBef>
                <a:spcPct val="50000"/>
              </a:spcBef>
              <a:buClrTx/>
              <a:buFontTx/>
              <a:buNone/>
              <a:defRPr/>
            </a:pPr>
            <a:endParaRPr lang="zh-CN" altLang="en-US" sz="1100" b="0" dirty="0">
              <a:solidFill>
                <a:srgbClr val="000000"/>
              </a:solidFill>
              <a:latin typeface="Arial" pitchFamily="34" charset="0"/>
              <a:ea typeface="华文细黑" pitchFamily="2" charset="-122"/>
            </a:endParaRPr>
          </a:p>
        </p:txBody>
      </p:sp>
      <p:sp>
        <p:nvSpPr>
          <p:cNvPr id="44047" name="Rectangle 15"/>
          <p:cNvSpPr>
            <a:spLocks noGrp="1" noChangeArrowheads="1"/>
          </p:cNvSpPr>
          <p:nvPr>
            <p:ph type="ctrTitle" sz="quarter"/>
          </p:nvPr>
        </p:nvSpPr>
        <p:spPr>
          <a:xfrm>
            <a:off x="849045" y="1392261"/>
            <a:ext cx="7073625"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533" y="3182955"/>
            <a:ext cx="7075742" cy="865187"/>
          </a:xfrm>
        </p:spPr>
        <p:txBody>
          <a:bodyPr lIns="80099" tIns="40049" rIns="80099" bIns="4004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521" y="282585"/>
            <a:ext cx="2845541" cy="474663"/>
          </a:xfrm>
          <a:prstGeom prst="rect">
            <a:avLst/>
          </a:prstGeom>
        </p:spPr>
        <p:txBody>
          <a:bodyPr lIns="80099" tIns="40049" rIns="80099" bIns="40049"/>
          <a:lstStyle>
            <a:lvl1pPr>
              <a:lnSpc>
                <a:spcPct val="100000"/>
              </a:lnSpc>
              <a:defRPr>
                <a:latin typeface="FrutigerNext LT Regular" pitchFamily="34" charset="0"/>
              </a:defRPr>
            </a:lvl1pPr>
          </a:lstStyle>
          <a:p>
            <a:pPr>
              <a:buClrTx/>
              <a:buFontTx/>
              <a:buNone/>
              <a:defRPr/>
            </a:pPr>
            <a:endParaRPr lang="en-US" altLang="zh-CN" sz="1400" b="0">
              <a:solidFill>
                <a:srgbClr val="FFFFFF"/>
              </a:solidFill>
              <a:ea typeface="MS PGothic" pitchFamily="34" charset="-128"/>
            </a:endParaRPr>
          </a:p>
        </p:txBody>
      </p:sp>
    </p:spTree>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53012" y="430227"/>
            <a:ext cx="10945217" cy="871537"/>
          </a:xfrm>
        </p:spPr>
        <p:txBody>
          <a:bodyPr/>
          <a:lstStyle>
            <a:lvl1pPr>
              <a:defRPr sz="3200" b="1"/>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hasCustomPrompt="1"/>
          </p:nvPr>
        </p:nvSpPr>
        <p:spPr>
          <a:xfrm>
            <a:off x="870181" y="1641492"/>
            <a:ext cx="5185066" cy="4194175"/>
          </a:xfrm>
        </p:spPr>
        <p:txBody>
          <a:bodyPr/>
          <a:lstStyle>
            <a:lvl1pPr>
              <a:defRPr sz="20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p:txBody>
      </p:sp>
      <p:sp>
        <p:nvSpPr>
          <p:cNvPr id="4" name="内容占位符 3"/>
          <p:cNvSpPr>
            <a:spLocks noGrp="1"/>
          </p:cNvSpPr>
          <p:nvPr>
            <p:ph sz="half" idx="2" hasCustomPrompt="1"/>
          </p:nvPr>
        </p:nvSpPr>
        <p:spPr>
          <a:xfrm>
            <a:off x="6258550" y="1641492"/>
            <a:ext cx="5187183" cy="4194175"/>
          </a:xfrm>
        </p:spPr>
        <p:txBody>
          <a:bodyPr/>
          <a:lstStyle>
            <a:lvl1pPr>
              <a:defRPr sz="20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p:txBody>
      </p:sp>
      <p:sp>
        <p:nvSpPr>
          <p:cNvPr id="5"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70213" y="430227"/>
            <a:ext cx="10329905" cy="87153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180" y="1641492"/>
            <a:ext cx="10575504" cy="4194175"/>
          </a:xfrm>
        </p:spPr>
        <p:txBody>
          <a:bodyPr/>
          <a:lstStyle/>
          <a:p>
            <a:pPr lvl="0"/>
            <a:endParaRPr lang="zh-CN" altLang="en-US" noProof="0" smtClean="0"/>
          </a:p>
        </p:txBody>
      </p:sp>
      <p:sp>
        <p:nvSpPr>
          <p:cNvPr id="4"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721775"/>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86" y="2636905"/>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US" altLang="zh-CN" sz="1400" b="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157981813"/>
      </p:ext>
    </p:extLst>
  </p:cSld>
  <p:clrMapOvr>
    <a:masterClrMapping/>
  </p:clrMapOvr>
  <p:transition spd="slow"/>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4472" y="5589674"/>
            <a:ext cx="1018382"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5175" cy="3810000"/>
          </a:xfrm>
          <a:prstGeom prst="rect">
            <a:avLst/>
          </a:prstGeom>
          <a:noFill/>
          <a:ln w="9525">
            <a:noFill/>
            <a:miter lim="800000"/>
            <a:headEnd/>
            <a:tailEnd/>
          </a:ln>
        </p:spPr>
      </p:pic>
      <p:sp>
        <p:nvSpPr>
          <p:cNvPr id="6" name="Text Box 20"/>
          <p:cNvSpPr txBox="1">
            <a:spLocks noChangeArrowheads="1"/>
          </p:cNvSpPr>
          <p:nvPr/>
        </p:nvSpPr>
        <p:spPr bwMode="auto">
          <a:xfrm>
            <a:off x="870229" y="6207131"/>
            <a:ext cx="2613934" cy="26557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000000"/>
                </a:solidFill>
                <a:latin typeface="FrutigerNext LT Bold" charset="0"/>
                <a:ea typeface="MS PGothic" pitchFamily="34" charset="-128"/>
              </a:rPr>
              <a:t>HUAWEI TECHNOLOGIES CO., LTD.</a:t>
            </a:r>
            <a:endParaRPr lang="en-US" altLang="zh-CN" sz="2200" b="0" dirty="0">
              <a:solidFill>
                <a:srgbClr val="000000"/>
              </a:solidFill>
              <a:ea typeface="MS PGothic" pitchFamily="34" charset="-128"/>
            </a:endParaRPr>
          </a:p>
        </p:txBody>
      </p:sp>
      <p:sp>
        <p:nvSpPr>
          <p:cNvPr id="7" name="Text Box 22"/>
          <p:cNvSpPr txBox="1">
            <a:spLocks noChangeArrowheads="1"/>
          </p:cNvSpPr>
          <p:nvPr/>
        </p:nvSpPr>
        <p:spPr bwMode="auto">
          <a:xfrm>
            <a:off x="9635460" y="4094164"/>
            <a:ext cx="1339151" cy="26557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4266" y="6207131"/>
            <a:ext cx="1643351" cy="265536"/>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200" b="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9608" y="247651"/>
            <a:ext cx="1402838" cy="296314"/>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400" dirty="0">
                <a:solidFill>
                  <a:srgbClr val="666666"/>
                </a:solidFill>
                <a:latin typeface="FrutigerNext LT Regular" pitchFamily="34" charset="0"/>
                <a:ea typeface="ＭＳ Ｐゴシック" pitchFamily="34" charset="-128"/>
              </a:rPr>
              <a:t>Security Level:</a:t>
            </a:r>
            <a:r>
              <a:rPr lang="zh-CN" altLang="en-US" sz="1400"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5320" y="1322389"/>
            <a:ext cx="2625351" cy="3762698"/>
          </a:xfrm>
          <a:prstGeom prst="rect">
            <a:avLst/>
          </a:prstGeom>
          <a:noFill/>
          <a:ln w="9525" algn="ctr">
            <a:noFill/>
            <a:miter lim="800000"/>
            <a:headEnd/>
            <a:tailEnd/>
          </a:ln>
          <a:effectLst/>
        </p:spPr>
        <p:txBody>
          <a:bodyPr lIns="80099" tIns="40049" rIns="80099" bIns="40049">
            <a:spAutoFit/>
          </a:bodyPr>
          <a:lstStyle/>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英文标题</a:t>
            </a:r>
            <a:r>
              <a:rPr lang="en-US" altLang="zh-CN" sz="1100" b="0" dirty="0">
                <a:solidFill>
                  <a:srgbClr val="FFFFFF"/>
                </a:solidFill>
                <a:latin typeface="Arial" pitchFamily="34" charset="0"/>
                <a:ea typeface="华文细黑" pitchFamily="2" charset="-122"/>
              </a:rPr>
              <a:t>:40-47pt  </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副标题</a:t>
            </a:r>
            <a:r>
              <a:rPr lang="en-US" altLang="zh-CN" sz="1100" b="0" dirty="0">
                <a:solidFill>
                  <a:srgbClr val="FFFFFF"/>
                </a:solidFill>
                <a:latin typeface="Arial" pitchFamily="34" charset="0"/>
                <a:ea typeface="华文细黑" pitchFamily="2" charset="-122"/>
              </a:rPr>
              <a:t>:26-30pt</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反白</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内部使用字体 </a:t>
            </a:r>
            <a:r>
              <a:rPr lang="en-US" altLang="zh-CN" sz="1100" b="0" dirty="0">
                <a:solidFill>
                  <a:srgbClr val="FFFFFF"/>
                </a:solidFill>
                <a:latin typeface="Arial" pitchFamily="34" charset="0"/>
                <a:ea typeface="华文细黑" pitchFamily="2" charset="-122"/>
              </a:rPr>
              <a:t>:</a:t>
            </a:r>
          </a:p>
          <a:p>
            <a:pPr algn="r" defTabSz="801266" eaLnBrk="0" hangingPunct="0">
              <a:lnSpc>
                <a:spcPct val="125000"/>
              </a:lnSpc>
              <a:buClrTx/>
              <a:buFontTx/>
              <a:buNone/>
              <a:defRPr/>
            </a:pPr>
            <a:r>
              <a:rPr lang="en-US" altLang="zh-CN" sz="1100" b="0" dirty="0" err="1">
                <a:solidFill>
                  <a:srgbClr val="FFFFFF"/>
                </a:solidFill>
                <a:latin typeface="Arial" pitchFamily="34" charset="0"/>
                <a:ea typeface="华文细黑" pitchFamily="2" charset="-122"/>
              </a:rPr>
              <a:t>FrutigerNext</a:t>
            </a:r>
            <a:r>
              <a:rPr lang="en-US" altLang="zh-CN" sz="1100" b="0" dirty="0">
                <a:solidFill>
                  <a:srgbClr val="FFFFFF"/>
                </a:solidFill>
                <a:latin typeface="Arial" pitchFamily="34" charset="0"/>
                <a:ea typeface="华文细黑" pitchFamily="2" charset="-122"/>
              </a:rPr>
              <a:t> LT Medium</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外部使用字体 </a:t>
            </a:r>
            <a:r>
              <a:rPr lang="en-US" altLang="zh-CN" sz="1100" b="0" dirty="0">
                <a:solidFill>
                  <a:srgbClr val="FFFFFF"/>
                </a:solidFill>
                <a:latin typeface="Arial" pitchFamily="34" charset="0"/>
                <a:ea typeface="华文细黑" pitchFamily="2" charset="-122"/>
              </a:rPr>
              <a:t>: Arial</a:t>
            </a: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中文标题</a:t>
            </a:r>
            <a:r>
              <a:rPr lang="en-US" altLang="zh-CN" sz="1100" b="0" dirty="0">
                <a:solidFill>
                  <a:srgbClr val="FFFFFF"/>
                </a:solidFill>
                <a:latin typeface="Arial" pitchFamily="34" charset="0"/>
                <a:ea typeface="华文细黑" pitchFamily="2" charset="-122"/>
              </a:rPr>
              <a:t>:35-47pt</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黑体</a:t>
            </a:r>
          </a:p>
          <a:p>
            <a:pPr algn="r" defTabSz="801266" eaLnBrk="0" hangingPunct="0">
              <a:lnSpc>
                <a:spcPct val="125000"/>
              </a:lnSpc>
              <a:buClrTx/>
              <a:buFontTx/>
              <a:buNone/>
              <a:defRPr/>
            </a:pPr>
            <a:r>
              <a:rPr lang="en-US" altLang="zh-CN" sz="1100" b="0" dirty="0">
                <a:solidFill>
                  <a:srgbClr val="FFFFFF"/>
                </a:solidFill>
                <a:latin typeface="Arial" pitchFamily="34" charset="0"/>
                <a:ea typeface="华文细黑" pitchFamily="2" charset="-122"/>
              </a:rPr>
              <a:t>  </a:t>
            </a:r>
            <a:r>
              <a:rPr lang="zh-CN" altLang="en-US" sz="1100" b="0" dirty="0">
                <a:solidFill>
                  <a:srgbClr val="FFFFFF"/>
                </a:solidFill>
                <a:latin typeface="Arial" pitchFamily="34" charset="0"/>
                <a:ea typeface="华文细黑" pitchFamily="2" charset="-122"/>
              </a:rPr>
              <a:t>副标题</a:t>
            </a:r>
            <a:r>
              <a:rPr lang="en-US" altLang="zh-CN" sz="1100" b="0" dirty="0">
                <a:solidFill>
                  <a:srgbClr val="FFFFFF"/>
                </a:solidFill>
                <a:latin typeface="Arial" pitchFamily="34" charset="0"/>
                <a:ea typeface="华文细黑" pitchFamily="2" charset="-122"/>
              </a:rPr>
              <a:t>:24-28pt</a:t>
            </a: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反白</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细黑体</a:t>
            </a: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spcBef>
                <a:spcPct val="50000"/>
              </a:spcBef>
              <a:buClrTx/>
              <a:buFontTx/>
              <a:buNone/>
              <a:defRPr/>
            </a:pPr>
            <a:endParaRPr lang="zh-CN" altLang="en-US" sz="1100" b="0" dirty="0">
              <a:solidFill>
                <a:srgbClr val="000000"/>
              </a:solidFill>
              <a:latin typeface="Arial" pitchFamily="34" charset="0"/>
              <a:ea typeface="华文细黑" pitchFamily="2" charset="-122"/>
            </a:endParaRPr>
          </a:p>
        </p:txBody>
      </p:sp>
      <p:sp>
        <p:nvSpPr>
          <p:cNvPr id="44047" name="Rectangle 15"/>
          <p:cNvSpPr>
            <a:spLocks noGrp="1" noChangeArrowheads="1"/>
          </p:cNvSpPr>
          <p:nvPr>
            <p:ph type="ctrTitle" sz="quarter"/>
          </p:nvPr>
        </p:nvSpPr>
        <p:spPr>
          <a:xfrm>
            <a:off x="849039" y="1392261"/>
            <a:ext cx="7073625"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533" y="3182955"/>
            <a:ext cx="7075742" cy="865187"/>
          </a:xfrm>
        </p:spPr>
        <p:txBody>
          <a:bodyPr lIns="80099" tIns="40049" rIns="80099" bIns="4004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521" y="282585"/>
            <a:ext cx="2845541" cy="474663"/>
          </a:xfrm>
          <a:prstGeom prst="rect">
            <a:avLst/>
          </a:prstGeom>
        </p:spPr>
        <p:txBody>
          <a:bodyPr lIns="80099" tIns="40049" rIns="80099" bIns="40049"/>
          <a:lstStyle>
            <a:lvl1pPr>
              <a:lnSpc>
                <a:spcPct val="100000"/>
              </a:lnSpc>
              <a:defRPr>
                <a:latin typeface="FrutigerNext LT Regular" pitchFamily="34" charset="0"/>
              </a:defRPr>
            </a:lvl1pPr>
          </a:lstStyle>
          <a:p>
            <a:pPr>
              <a:buClrTx/>
              <a:buFontTx/>
              <a:buNone/>
              <a:defRPr/>
            </a:pPr>
            <a:endParaRPr lang="en-US" altLang="zh-CN" sz="1400" b="0">
              <a:solidFill>
                <a:srgbClr val="FFFFFF"/>
              </a:solidFill>
              <a:ea typeface="MS PGothic" pitchFamily="34" charset="-128"/>
            </a:endParaRPr>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53006" y="430227"/>
            <a:ext cx="10945217" cy="871537"/>
          </a:xfrm>
        </p:spPr>
        <p:txBody>
          <a:bodyPr/>
          <a:lstStyle>
            <a:lvl1pPr>
              <a:defRPr sz="3200" b="1"/>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hasCustomPrompt="1"/>
          </p:nvPr>
        </p:nvSpPr>
        <p:spPr>
          <a:xfrm>
            <a:off x="870181" y="1641492"/>
            <a:ext cx="5185066" cy="4194175"/>
          </a:xfrm>
        </p:spPr>
        <p:txBody>
          <a:bodyPr/>
          <a:lstStyle>
            <a:lvl1pPr>
              <a:defRPr sz="20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p:txBody>
      </p:sp>
      <p:sp>
        <p:nvSpPr>
          <p:cNvPr id="4" name="内容占位符 3"/>
          <p:cNvSpPr>
            <a:spLocks noGrp="1"/>
          </p:cNvSpPr>
          <p:nvPr>
            <p:ph sz="half" idx="2" hasCustomPrompt="1"/>
          </p:nvPr>
        </p:nvSpPr>
        <p:spPr>
          <a:xfrm>
            <a:off x="6258544" y="1641492"/>
            <a:ext cx="5187183" cy="4194175"/>
          </a:xfrm>
        </p:spPr>
        <p:txBody>
          <a:bodyPr/>
          <a:lstStyle>
            <a:lvl1pPr>
              <a:defRPr sz="20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p:txBody>
      </p:sp>
      <p:sp>
        <p:nvSpPr>
          <p:cNvPr id="5"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70207" y="430227"/>
            <a:ext cx="10329905" cy="87153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180" y="1641492"/>
            <a:ext cx="10575504" cy="4194175"/>
          </a:xfrm>
        </p:spPr>
        <p:txBody>
          <a:bodyPr/>
          <a:lstStyle/>
          <a:p>
            <a:pPr lvl="0"/>
            <a:endParaRPr lang="zh-CN" altLang="en-US" noProof="0" smtClean="0"/>
          </a:p>
        </p:txBody>
      </p:sp>
      <p:sp>
        <p:nvSpPr>
          <p:cNvPr id="4"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80" y="2636893"/>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US" altLang="zh-CN" sz="1400" b="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157981813"/>
      </p:ext>
    </p:extLst>
  </p:cSld>
  <p:clrMapOvr>
    <a:masterClrMapping/>
  </p:clrMapOvr>
  <p:transition spd="slow"/>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4465" y="5589660"/>
            <a:ext cx="1018382"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5175" cy="3810000"/>
          </a:xfrm>
          <a:prstGeom prst="rect">
            <a:avLst/>
          </a:prstGeom>
          <a:noFill/>
          <a:ln w="9525">
            <a:noFill/>
            <a:miter lim="800000"/>
            <a:headEnd/>
            <a:tailEnd/>
          </a:ln>
        </p:spPr>
      </p:pic>
      <p:sp>
        <p:nvSpPr>
          <p:cNvPr id="6" name="Text Box 20"/>
          <p:cNvSpPr txBox="1">
            <a:spLocks noChangeArrowheads="1"/>
          </p:cNvSpPr>
          <p:nvPr/>
        </p:nvSpPr>
        <p:spPr bwMode="auto">
          <a:xfrm>
            <a:off x="870222" y="6207131"/>
            <a:ext cx="2613934" cy="26557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000000"/>
                </a:solidFill>
                <a:latin typeface="FrutigerNext LT Bold" charset="0"/>
                <a:ea typeface="MS PGothic" pitchFamily="34" charset="-128"/>
              </a:rPr>
              <a:t>HUAWEI TECHNOLOGIES CO., LTD.</a:t>
            </a:r>
            <a:endParaRPr lang="en-US" altLang="zh-CN" sz="2200" b="0" dirty="0">
              <a:solidFill>
                <a:srgbClr val="000000"/>
              </a:solidFill>
              <a:ea typeface="MS PGothic" pitchFamily="34" charset="-128"/>
            </a:endParaRPr>
          </a:p>
        </p:txBody>
      </p:sp>
      <p:sp>
        <p:nvSpPr>
          <p:cNvPr id="7" name="Text Box 22"/>
          <p:cNvSpPr txBox="1">
            <a:spLocks noChangeArrowheads="1"/>
          </p:cNvSpPr>
          <p:nvPr/>
        </p:nvSpPr>
        <p:spPr bwMode="auto">
          <a:xfrm>
            <a:off x="9635460" y="4094164"/>
            <a:ext cx="1339151" cy="26557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4259" y="6207131"/>
            <a:ext cx="1643351" cy="265536"/>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200" b="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9608" y="247651"/>
            <a:ext cx="1402838" cy="296314"/>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400" dirty="0">
                <a:solidFill>
                  <a:srgbClr val="666666"/>
                </a:solidFill>
                <a:latin typeface="FrutigerNext LT Regular" pitchFamily="34" charset="0"/>
                <a:ea typeface="ＭＳ Ｐゴシック" pitchFamily="34" charset="-128"/>
              </a:rPr>
              <a:t>Security Level:</a:t>
            </a:r>
            <a:r>
              <a:rPr lang="zh-CN" altLang="en-US" sz="1400"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5327" y="1322389"/>
            <a:ext cx="2625351" cy="3762698"/>
          </a:xfrm>
          <a:prstGeom prst="rect">
            <a:avLst/>
          </a:prstGeom>
          <a:noFill/>
          <a:ln w="9525" algn="ctr">
            <a:noFill/>
            <a:miter lim="800000"/>
            <a:headEnd/>
            <a:tailEnd/>
          </a:ln>
          <a:effectLst/>
        </p:spPr>
        <p:txBody>
          <a:bodyPr lIns="80099" tIns="40049" rIns="80099" bIns="40049">
            <a:spAutoFit/>
          </a:bodyPr>
          <a:lstStyle/>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英文标题</a:t>
            </a:r>
            <a:r>
              <a:rPr lang="en-US" altLang="zh-CN" sz="1100" b="0" dirty="0">
                <a:solidFill>
                  <a:srgbClr val="FFFFFF"/>
                </a:solidFill>
                <a:latin typeface="Arial" pitchFamily="34" charset="0"/>
                <a:ea typeface="华文细黑" pitchFamily="2" charset="-122"/>
              </a:rPr>
              <a:t>:40-47pt  </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副标题</a:t>
            </a:r>
            <a:r>
              <a:rPr lang="en-US" altLang="zh-CN" sz="1100" b="0" dirty="0">
                <a:solidFill>
                  <a:srgbClr val="FFFFFF"/>
                </a:solidFill>
                <a:latin typeface="Arial" pitchFamily="34" charset="0"/>
                <a:ea typeface="华文细黑" pitchFamily="2" charset="-122"/>
              </a:rPr>
              <a:t>:26-30pt</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反白</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内部使用字体 </a:t>
            </a:r>
            <a:r>
              <a:rPr lang="en-US" altLang="zh-CN" sz="1100" b="0" dirty="0">
                <a:solidFill>
                  <a:srgbClr val="FFFFFF"/>
                </a:solidFill>
                <a:latin typeface="Arial" pitchFamily="34" charset="0"/>
                <a:ea typeface="华文细黑" pitchFamily="2" charset="-122"/>
              </a:rPr>
              <a:t>:</a:t>
            </a:r>
          </a:p>
          <a:p>
            <a:pPr algn="r" defTabSz="801266" eaLnBrk="0" hangingPunct="0">
              <a:lnSpc>
                <a:spcPct val="125000"/>
              </a:lnSpc>
              <a:buClrTx/>
              <a:buFontTx/>
              <a:buNone/>
              <a:defRPr/>
            </a:pPr>
            <a:r>
              <a:rPr lang="en-US" altLang="zh-CN" sz="1100" b="0" dirty="0" err="1">
                <a:solidFill>
                  <a:srgbClr val="FFFFFF"/>
                </a:solidFill>
                <a:latin typeface="Arial" pitchFamily="34" charset="0"/>
                <a:ea typeface="华文细黑" pitchFamily="2" charset="-122"/>
              </a:rPr>
              <a:t>FrutigerNext</a:t>
            </a:r>
            <a:r>
              <a:rPr lang="en-US" altLang="zh-CN" sz="1100" b="0" dirty="0">
                <a:solidFill>
                  <a:srgbClr val="FFFFFF"/>
                </a:solidFill>
                <a:latin typeface="Arial" pitchFamily="34" charset="0"/>
                <a:ea typeface="华文细黑" pitchFamily="2" charset="-122"/>
              </a:rPr>
              <a:t> LT Medium</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外部使用字体 </a:t>
            </a:r>
            <a:r>
              <a:rPr lang="en-US" altLang="zh-CN" sz="1100" b="0" dirty="0">
                <a:solidFill>
                  <a:srgbClr val="FFFFFF"/>
                </a:solidFill>
                <a:latin typeface="Arial" pitchFamily="34" charset="0"/>
                <a:ea typeface="华文细黑" pitchFamily="2" charset="-122"/>
              </a:rPr>
              <a:t>: Arial</a:t>
            </a: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中文标题</a:t>
            </a:r>
            <a:r>
              <a:rPr lang="en-US" altLang="zh-CN" sz="1100" b="0" dirty="0">
                <a:solidFill>
                  <a:srgbClr val="FFFFFF"/>
                </a:solidFill>
                <a:latin typeface="Arial" pitchFamily="34" charset="0"/>
                <a:ea typeface="华文细黑" pitchFamily="2" charset="-122"/>
              </a:rPr>
              <a:t>:35-47pt</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黑体</a:t>
            </a:r>
          </a:p>
          <a:p>
            <a:pPr algn="r" defTabSz="801266" eaLnBrk="0" hangingPunct="0">
              <a:lnSpc>
                <a:spcPct val="125000"/>
              </a:lnSpc>
              <a:buClrTx/>
              <a:buFontTx/>
              <a:buNone/>
              <a:defRPr/>
            </a:pPr>
            <a:r>
              <a:rPr lang="en-US" altLang="zh-CN" sz="1100" b="0" dirty="0">
                <a:solidFill>
                  <a:srgbClr val="FFFFFF"/>
                </a:solidFill>
                <a:latin typeface="Arial" pitchFamily="34" charset="0"/>
                <a:ea typeface="华文细黑" pitchFamily="2" charset="-122"/>
              </a:rPr>
              <a:t>  </a:t>
            </a:r>
            <a:r>
              <a:rPr lang="zh-CN" altLang="en-US" sz="1100" b="0" dirty="0">
                <a:solidFill>
                  <a:srgbClr val="FFFFFF"/>
                </a:solidFill>
                <a:latin typeface="Arial" pitchFamily="34" charset="0"/>
                <a:ea typeface="华文细黑" pitchFamily="2" charset="-122"/>
              </a:rPr>
              <a:t>副标题</a:t>
            </a:r>
            <a:r>
              <a:rPr lang="en-US" altLang="zh-CN" sz="1100" b="0" dirty="0">
                <a:solidFill>
                  <a:srgbClr val="FFFFFF"/>
                </a:solidFill>
                <a:latin typeface="Arial" pitchFamily="34" charset="0"/>
                <a:ea typeface="华文细黑" pitchFamily="2" charset="-122"/>
              </a:rPr>
              <a:t>:24-28pt</a:t>
            </a: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反白</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细黑体</a:t>
            </a: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spcBef>
                <a:spcPct val="50000"/>
              </a:spcBef>
              <a:buClrTx/>
              <a:buFontTx/>
              <a:buNone/>
              <a:defRPr/>
            </a:pPr>
            <a:endParaRPr lang="zh-CN" altLang="en-US" sz="1100" b="0" dirty="0">
              <a:solidFill>
                <a:srgbClr val="000000"/>
              </a:solidFill>
              <a:latin typeface="Arial" pitchFamily="34" charset="0"/>
              <a:ea typeface="华文细黑" pitchFamily="2" charset="-122"/>
            </a:endParaRPr>
          </a:p>
        </p:txBody>
      </p:sp>
      <p:sp>
        <p:nvSpPr>
          <p:cNvPr id="44047" name="Rectangle 15"/>
          <p:cNvSpPr>
            <a:spLocks noGrp="1" noChangeArrowheads="1"/>
          </p:cNvSpPr>
          <p:nvPr>
            <p:ph type="ctrTitle" sz="quarter"/>
          </p:nvPr>
        </p:nvSpPr>
        <p:spPr>
          <a:xfrm>
            <a:off x="849032" y="1392261"/>
            <a:ext cx="7073625"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533" y="3182955"/>
            <a:ext cx="7075742" cy="865187"/>
          </a:xfrm>
        </p:spPr>
        <p:txBody>
          <a:bodyPr lIns="80099" tIns="40049" rIns="80099" bIns="4004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521" y="282585"/>
            <a:ext cx="2845541" cy="474663"/>
          </a:xfrm>
          <a:prstGeom prst="rect">
            <a:avLst/>
          </a:prstGeom>
        </p:spPr>
        <p:txBody>
          <a:bodyPr lIns="80099" tIns="40049" rIns="80099" bIns="40049"/>
          <a:lstStyle>
            <a:lvl1pPr>
              <a:lnSpc>
                <a:spcPct val="100000"/>
              </a:lnSpc>
              <a:defRPr>
                <a:latin typeface="FrutigerNext LT Regular" pitchFamily="34" charset="0"/>
              </a:defRPr>
            </a:lvl1pPr>
          </a:lstStyle>
          <a:p>
            <a:pPr>
              <a:buClrTx/>
              <a:buFontTx/>
              <a:buNone/>
              <a:defRPr/>
            </a:pPr>
            <a:endParaRPr lang="en-US" altLang="zh-CN" sz="1400" b="0">
              <a:solidFill>
                <a:srgbClr val="FFFFFF"/>
              </a:solidFill>
              <a:ea typeface="MS PGothic" pitchFamily="34" charset="-128"/>
            </a:endParaRPr>
          </a:p>
        </p:txBody>
      </p:sp>
    </p:spTree>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52999" y="430227"/>
            <a:ext cx="10945217" cy="871537"/>
          </a:xfrm>
        </p:spPr>
        <p:txBody>
          <a:bodyPr/>
          <a:lstStyle>
            <a:lvl1pPr>
              <a:defRPr sz="3200" b="1"/>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76370" y="325525"/>
            <a:ext cx="10440987" cy="871537"/>
          </a:xfrm>
          <a:prstGeom prst="rect">
            <a:avLst/>
          </a:prstGeom>
        </p:spPr>
        <p:txBody>
          <a:bodyPr lIns="121906" tIns="60953" rIns="121906" bIns="60953"/>
          <a:lstStyle/>
          <a:p>
            <a:r>
              <a:rPr lang="zh-CN" altLang="en-US" smtClean="0"/>
              <a:t>单击此处编辑母版标题样式</a:t>
            </a:r>
            <a:endParaRPr lang="zh-CN" altLang="en-US"/>
          </a:p>
        </p:txBody>
      </p:sp>
    </p:spTree>
  </p:cSld>
  <p:clrMapOvr>
    <a:masterClrMapping/>
  </p:clrMapOvr>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hasCustomPrompt="1"/>
          </p:nvPr>
        </p:nvSpPr>
        <p:spPr>
          <a:xfrm>
            <a:off x="870181" y="1641492"/>
            <a:ext cx="5185066" cy="4194175"/>
          </a:xfrm>
        </p:spPr>
        <p:txBody>
          <a:bodyPr/>
          <a:lstStyle>
            <a:lvl1pPr>
              <a:defRPr sz="20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p:txBody>
      </p:sp>
      <p:sp>
        <p:nvSpPr>
          <p:cNvPr id="4" name="内容占位符 3"/>
          <p:cNvSpPr>
            <a:spLocks noGrp="1"/>
          </p:cNvSpPr>
          <p:nvPr>
            <p:ph sz="half" idx="2" hasCustomPrompt="1"/>
          </p:nvPr>
        </p:nvSpPr>
        <p:spPr>
          <a:xfrm>
            <a:off x="6258537" y="1641492"/>
            <a:ext cx="5187183" cy="4194175"/>
          </a:xfrm>
        </p:spPr>
        <p:txBody>
          <a:bodyPr/>
          <a:lstStyle>
            <a:lvl1pPr>
              <a:defRPr sz="20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p:txBody>
      </p:sp>
      <p:sp>
        <p:nvSpPr>
          <p:cNvPr id="5"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70200" y="430227"/>
            <a:ext cx="10329905" cy="87153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180" y="1641492"/>
            <a:ext cx="10575504" cy="4194175"/>
          </a:xfrm>
        </p:spPr>
        <p:txBody>
          <a:bodyPr/>
          <a:lstStyle/>
          <a:p>
            <a:pPr lvl="0"/>
            <a:endParaRPr lang="zh-CN" altLang="en-US" noProof="0" smtClean="0"/>
          </a:p>
        </p:txBody>
      </p:sp>
      <p:sp>
        <p:nvSpPr>
          <p:cNvPr id="4"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73" y="2636879"/>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US" altLang="zh-CN" sz="1400" b="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157981813"/>
      </p:ext>
    </p:extLst>
  </p:cSld>
  <p:clrMapOvr>
    <a:masterClrMapping/>
  </p:clrMapOvr>
  <p:transition spd="slow"/>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4457" y="5589644"/>
            <a:ext cx="1018382"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5175" cy="3810000"/>
          </a:xfrm>
          <a:prstGeom prst="rect">
            <a:avLst/>
          </a:prstGeom>
          <a:noFill/>
          <a:ln w="9525">
            <a:noFill/>
            <a:miter lim="800000"/>
            <a:headEnd/>
            <a:tailEnd/>
          </a:ln>
        </p:spPr>
      </p:pic>
      <p:sp>
        <p:nvSpPr>
          <p:cNvPr id="6" name="Text Box 20"/>
          <p:cNvSpPr txBox="1">
            <a:spLocks noChangeArrowheads="1"/>
          </p:cNvSpPr>
          <p:nvPr/>
        </p:nvSpPr>
        <p:spPr bwMode="auto">
          <a:xfrm>
            <a:off x="870214" y="6207131"/>
            <a:ext cx="2613934" cy="26557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000000"/>
                </a:solidFill>
                <a:latin typeface="FrutigerNext LT Bold" charset="0"/>
                <a:ea typeface="MS PGothic" pitchFamily="34" charset="-128"/>
              </a:rPr>
              <a:t>HUAWEI TECHNOLOGIES CO., LTD.</a:t>
            </a:r>
            <a:endParaRPr lang="en-US" altLang="zh-CN" sz="2200" b="0" dirty="0">
              <a:solidFill>
                <a:srgbClr val="000000"/>
              </a:solidFill>
              <a:ea typeface="MS PGothic" pitchFamily="34" charset="-128"/>
            </a:endParaRPr>
          </a:p>
        </p:txBody>
      </p:sp>
      <p:sp>
        <p:nvSpPr>
          <p:cNvPr id="7" name="Text Box 22"/>
          <p:cNvSpPr txBox="1">
            <a:spLocks noChangeArrowheads="1"/>
          </p:cNvSpPr>
          <p:nvPr/>
        </p:nvSpPr>
        <p:spPr bwMode="auto">
          <a:xfrm>
            <a:off x="9635460" y="4094164"/>
            <a:ext cx="1339151" cy="26557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4251" y="6207131"/>
            <a:ext cx="1643351" cy="265536"/>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200" b="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9608" y="247651"/>
            <a:ext cx="1402838" cy="296314"/>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400" dirty="0">
                <a:solidFill>
                  <a:srgbClr val="666666"/>
                </a:solidFill>
                <a:latin typeface="FrutigerNext LT Regular" pitchFamily="34" charset="0"/>
                <a:ea typeface="ＭＳ Ｐゴシック" pitchFamily="34" charset="-128"/>
              </a:rPr>
              <a:t>Security Level:</a:t>
            </a:r>
            <a:r>
              <a:rPr lang="zh-CN" altLang="en-US" sz="1400"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5335" y="1322389"/>
            <a:ext cx="2625351" cy="3762698"/>
          </a:xfrm>
          <a:prstGeom prst="rect">
            <a:avLst/>
          </a:prstGeom>
          <a:noFill/>
          <a:ln w="9525" algn="ctr">
            <a:noFill/>
            <a:miter lim="800000"/>
            <a:headEnd/>
            <a:tailEnd/>
          </a:ln>
          <a:effectLst/>
        </p:spPr>
        <p:txBody>
          <a:bodyPr lIns="80099" tIns="40049" rIns="80099" bIns="40049">
            <a:spAutoFit/>
          </a:bodyPr>
          <a:lstStyle/>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英文标题</a:t>
            </a:r>
            <a:r>
              <a:rPr lang="en-US" altLang="zh-CN" sz="1100" b="0" dirty="0">
                <a:solidFill>
                  <a:srgbClr val="FFFFFF"/>
                </a:solidFill>
                <a:latin typeface="Arial" pitchFamily="34" charset="0"/>
                <a:ea typeface="华文细黑" pitchFamily="2" charset="-122"/>
              </a:rPr>
              <a:t>:40-47pt  </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副标题</a:t>
            </a:r>
            <a:r>
              <a:rPr lang="en-US" altLang="zh-CN" sz="1100" b="0" dirty="0">
                <a:solidFill>
                  <a:srgbClr val="FFFFFF"/>
                </a:solidFill>
                <a:latin typeface="Arial" pitchFamily="34" charset="0"/>
                <a:ea typeface="华文细黑" pitchFamily="2" charset="-122"/>
              </a:rPr>
              <a:t>:26-30pt</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反白</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内部使用字体 </a:t>
            </a:r>
            <a:r>
              <a:rPr lang="en-US" altLang="zh-CN" sz="1100" b="0" dirty="0">
                <a:solidFill>
                  <a:srgbClr val="FFFFFF"/>
                </a:solidFill>
                <a:latin typeface="Arial" pitchFamily="34" charset="0"/>
                <a:ea typeface="华文细黑" pitchFamily="2" charset="-122"/>
              </a:rPr>
              <a:t>:</a:t>
            </a:r>
          </a:p>
          <a:p>
            <a:pPr algn="r" defTabSz="801266" eaLnBrk="0" hangingPunct="0">
              <a:lnSpc>
                <a:spcPct val="125000"/>
              </a:lnSpc>
              <a:buClrTx/>
              <a:buFontTx/>
              <a:buNone/>
              <a:defRPr/>
            </a:pPr>
            <a:r>
              <a:rPr lang="en-US" altLang="zh-CN" sz="1100" b="0" dirty="0" err="1">
                <a:solidFill>
                  <a:srgbClr val="FFFFFF"/>
                </a:solidFill>
                <a:latin typeface="Arial" pitchFamily="34" charset="0"/>
                <a:ea typeface="华文细黑" pitchFamily="2" charset="-122"/>
              </a:rPr>
              <a:t>FrutigerNext</a:t>
            </a:r>
            <a:r>
              <a:rPr lang="en-US" altLang="zh-CN" sz="1100" b="0" dirty="0">
                <a:solidFill>
                  <a:srgbClr val="FFFFFF"/>
                </a:solidFill>
                <a:latin typeface="Arial" pitchFamily="34" charset="0"/>
                <a:ea typeface="华文细黑" pitchFamily="2" charset="-122"/>
              </a:rPr>
              <a:t> LT Medium</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外部使用字体 </a:t>
            </a:r>
            <a:r>
              <a:rPr lang="en-US" altLang="zh-CN" sz="1100" b="0" dirty="0">
                <a:solidFill>
                  <a:srgbClr val="FFFFFF"/>
                </a:solidFill>
                <a:latin typeface="Arial" pitchFamily="34" charset="0"/>
                <a:ea typeface="华文细黑" pitchFamily="2" charset="-122"/>
              </a:rPr>
              <a:t>: Arial</a:t>
            </a: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中文标题</a:t>
            </a:r>
            <a:r>
              <a:rPr lang="en-US" altLang="zh-CN" sz="1100" b="0" dirty="0">
                <a:solidFill>
                  <a:srgbClr val="FFFFFF"/>
                </a:solidFill>
                <a:latin typeface="Arial" pitchFamily="34" charset="0"/>
                <a:ea typeface="华文细黑" pitchFamily="2" charset="-122"/>
              </a:rPr>
              <a:t>:35-47pt</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黑体</a:t>
            </a:r>
          </a:p>
          <a:p>
            <a:pPr algn="r" defTabSz="801266" eaLnBrk="0" hangingPunct="0">
              <a:lnSpc>
                <a:spcPct val="125000"/>
              </a:lnSpc>
              <a:buClrTx/>
              <a:buFontTx/>
              <a:buNone/>
              <a:defRPr/>
            </a:pPr>
            <a:r>
              <a:rPr lang="en-US" altLang="zh-CN" sz="1100" b="0" dirty="0">
                <a:solidFill>
                  <a:srgbClr val="FFFFFF"/>
                </a:solidFill>
                <a:latin typeface="Arial" pitchFamily="34" charset="0"/>
                <a:ea typeface="华文细黑" pitchFamily="2" charset="-122"/>
              </a:rPr>
              <a:t>  </a:t>
            </a:r>
            <a:r>
              <a:rPr lang="zh-CN" altLang="en-US" sz="1100" b="0" dirty="0">
                <a:solidFill>
                  <a:srgbClr val="FFFFFF"/>
                </a:solidFill>
                <a:latin typeface="Arial" pitchFamily="34" charset="0"/>
                <a:ea typeface="华文细黑" pitchFamily="2" charset="-122"/>
              </a:rPr>
              <a:t>副标题</a:t>
            </a:r>
            <a:r>
              <a:rPr lang="en-US" altLang="zh-CN" sz="1100" b="0" dirty="0">
                <a:solidFill>
                  <a:srgbClr val="FFFFFF"/>
                </a:solidFill>
                <a:latin typeface="Arial" pitchFamily="34" charset="0"/>
                <a:ea typeface="华文细黑" pitchFamily="2" charset="-122"/>
              </a:rPr>
              <a:t>:24-28pt</a:t>
            </a: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反白</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细黑体</a:t>
            </a: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spcBef>
                <a:spcPct val="50000"/>
              </a:spcBef>
              <a:buClrTx/>
              <a:buFontTx/>
              <a:buNone/>
              <a:defRPr/>
            </a:pPr>
            <a:endParaRPr lang="zh-CN" altLang="en-US" sz="1100" b="0" dirty="0">
              <a:solidFill>
                <a:srgbClr val="000000"/>
              </a:solidFill>
              <a:latin typeface="Arial" pitchFamily="34" charset="0"/>
              <a:ea typeface="华文细黑" pitchFamily="2" charset="-122"/>
            </a:endParaRPr>
          </a:p>
        </p:txBody>
      </p:sp>
      <p:sp>
        <p:nvSpPr>
          <p:cNvPr id="44047" name="Rectangle 15"/>
          <p:cNvSpPr>
            <a:spLocks noGrp="1" noChangeArrowheads="1"/>
          </p:cNvSpPr>
          <p:nvPr>
            <p:ph type="ctrTitle" sz="quarter"/>
          </p:nvPr>
        </p:nvSpPr>
        <p:spPr>
          <a:xfrm>
            <a:off x="849024" y="1392261"/>
            <a:ext cx="7073625" cy="1666875"/>
          </a:xfrm>
        </p:spPr>
        <p:txBody>
          <a:bodyPr/>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533" y="3182955"/>
            <a:ext cx="7075742" cy="865187"/>
          </a:xfrm>
        </p:spPr>
        <p:txBody>
          <a:bodyPr lIns="80099" tIns="40049" rIns="80099" bIns="4004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521" y="282585"/>
            <a:ext cx="2845541" cy="474663"/>
          </a:xfrm>
          <a:prstGeom prst="rect">
            <a:avLst/>
          </a:prstGeom>
        </p:spPr>
        <p:txBody>
          <a:bodyPr lIns="80099" tIns="40049" rIns="80099" bIns="40049"/>
          <a:lstStyle>
            <a:lvl1pPr>
              <a:lnSpc>
                <a:spcPct val="100000"/>
              </a:lnSpc>
              <a:defRPr>
                <a:latin typeface="FrutigerNext LT Regular" pitchFamily="34" charset="0"/>
              </a:defRPr>
            </a:lvl1pPr>
          </a:lstStyle>
          <a:p>
            <a:pPr>
              <a:buClrTx/>
              <a:buFontTx/>
              <a:buNone/>
              <a:defRPr/>
            </a:pPr>
            <a:endParaRPr lang="en-US" altLang="zh-CN" sz="1400" b="0">
              <a:solidFill>
                <a:srgbClr val="FFFFFF"/>
              </a:solidFill>
              <a:ea typeface="MS PGothic" pitchFamily="34" charset="-128"/>
            </a:endParaRPr>
          </a:p>
        </p:txBody>
      </p:sp>
    </p:spTree>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52991" y="430227"/>
            <a:ext cx="10945217" cy="871537"/>
          </a:xfrm>
        </p:spPr>
        <p:txBody>
          <a:bodyPr/>
          <a:lstStyle>
            <a:lvl1pPr>
              <a:defRPr sz="3200" b="1"/>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hasCustomPrompt="1"/>
          </p:nvPr>
        </p:nvSpPr>
        <p:spPr>
          <a:xfrm>
            <a:off x="870181" y="1641492"/>
            <a:ext cx="5185066" cy="4194175"/>
          </a:xfrm>
        </p:spPr>
        <p:txBody>
          <a:bodyPr/>
          <a:lstStyle>
            <a:lvl1pPr>
              <a:defRPr sz="20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p:txBody>
      </p:sp>
      <p:sp>
        <p:nvSpPr>
          <p:cNvPr id="4" name="内容占位符 3"/>
          <p:cNvSpPr>
            <a:spLocks noGrp="1"/>
          </p:cNvSpPr>
          <p:nvPr>
            <p:ph sz="half" idx="2" hasCustomPrompt="1"/>
          </p:nvPr>
        </p:nvSpPr>
        <p:spPr>
          <a:xfrm>
            <a:off x="6258529" y="1641492"/>
            <a:ext cx="5187183" cy="4194175"/>
          </a:xfrm>
        </p:spPr>
        <p:txBody>
          <a:bodyPr/>
          <a:lstStyle>
            <a:lvl1pPr>
              <a:defRPr sz="2000"/>
            </a:lvl1pPr>
            <a:lvl2pPr>
              <a:defRPr sz="18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p:txBody>
      </p:sp>
      <p:sp>
        <p:nvSpPr>
          <p:cNvPr id="5"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714" y="2636966"/>
            <a:ext cx="5616575" cy="625475"/>
          </a:xfrm>
          <a:prstGeom prst="rect">
            <a:avLst/>
          </a:prstGeom>
        </p:spPr>
        <p:txBody>
          <a:bodyPr lIns="91412" tIns="45718" rIns="91412" bIns="45718"/>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383" y="479427"/>
            <a:ext cx="1625600" cy="215444"/>
          </a:xfrm>
          <a:prstGeom prst="rect">
            <a:avLst/>
          </a:prstGeom>
          <a:ln/>
        </p:spPr>
        <p:txBody>
          <a:bodyPr lIns="91412" tIns="45718" rIns="91412" bIns="45718"/>
          <a:lstStyle>
            <a:lvl1pPr>
              <a:defRPr/>
            </a:lvl1pPr>
          </a:lstStyle>
          <a:p>
            <a:pPr>
              <a:buClrTx/>
              <a:buFontTx/>
              <a:buNone/>
              <a:defRPr/>
            </a:pPr>
            <a:fld id="{A336C87C-FCA4-4C25-9959-9C9DFE44F3E6}" type="datetime3">
              <a:rPr lang="en-US" altLang="zh-CN" smtClean="0">
                <a:solidFill>
                  <a:srgbClr val="000000"/>
                </a:solidFill>
                <a:latin typeface="Arial" pitchFamily="34" charset="0"/>
              </a:rPr>
              <a:pPr>
                <a:buClrTx/>
                <a:buFontTx/>
                <a:buNone/>
                <a:defRPr/>
              </a:pPr>
              <a:t>22 January 2019</a:t>
            </a:fld>
            <a:endParaRPr lang="en-US" altLang="zh-CN">
              <a:solidFill>
                <a:srgbClr val="000000"/>
              </a:solidFill>
              <a:latin typeface="Arial" pitchFamily="34" charset="0"/>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70192" y="430227"/>
            <a:ext cx="10329905" cy="87153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70180" y="1641492"/>
            <a:ext cx="10575504" cy="4194175"/>
          </a:xfrm>
        </p:spPr>
        <p:txBody>
          <a:bodyPr/>
          <a:lstStyle/>
          <a:p>
            <a:pPr lvl="0"/>
            <a:endParaRPr lang="zh-CN" altLang="en-US" noProof="0" smtClean="0"/>
          </a:p>
        </p:txBody>
      </p:sp>
      <p:sp>
        <p:nvSpPr>
          <p:cNvPr id="4" name="Rectangle 10"/>
          <p:cNvSpPr>
            <a:spLocks noGrp="1" noChangeArrowheads="1"/>
          </p:cNvSpPr>
          <p:nvPr>
            <p:ph type="dt" sz="half"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GB" altLang="zh-CN" sz="1400" b="0">
              <a:solidFill>
                <a:srgbClr val="FFFFFF"/>
              </a:solidFill>
              <a:latin typeface="FrutigerNext LT Regular" pitchFamily="34" charset="0"/>
              <a:ea typeface="MS PGothic" pitchFamily="34" charset="-128"/>
            </a:endParaRPr>
          </a:p>
        </p:txBody>
      </p:sp>
    </p:spTree>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65" y="2636863"/>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483707" y="6489729"/>
            <a:ext cx="1071168" cy="180000"/>
          </a:xfrm>
          <a:prstGeom prst="rect">
            <a:avLst/>
          </a:prstGeom>
          <a:ln/>
        </p:spPr>
        <p:txBody>
          <a:bodyPr lIns="91395" tIns="45695" rIns="91395" bIns="45695"/>
          <a:lstStyle>
            <a:lvl1pPr>
              <a:defRPr/>
            </a:lvl1pPr>
          </a:lstStyle>
          <a:p>
            <a:pPr>
              <a:buClrTx/>
              <a:buFontTx/>
              <a:buNone/>
              <a:defRPr/>
            </a:pPr>
            <a:endParaRPr lang="en-US" altLang="zh-CN" sz="1400" b="0">
              <a:solidFill>
                <a:srgbClr val="000000"/>
              </a:solidFill>
              <a:latin typeface="FrutigerNext LT Regular" pitchFamily="34" charset="0"/>
              <a:ea typeface="MS PGothic" pitchFamily="34" charset="-128"/>
            </a:endParaRPr>
          </a:p>
        </p:txBody>
      </p:sp>
    </p:spTree>
    <p:extLst>
      <p:ext uri="{BB962C8B-B14F-4D97-AF65-F5344CB8AC3E}">
        <p14:creationId xmlns:p14="http://schemas.microsoft.com/office/powerpoint/2010/main" val="2157981813"/>
      </p:ext>
    </p:extLst>
  </p:cSld>
  <p:clrMapOvr>
    <a:masterClrMapping/>
  </p:clrMapOvr>
  <p:transition spd="slow"/>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pic>
        <p:nvPicPr>
          <p:cNvPr id="4" name="Picture 9" descr="Logo"/>
          <p:cNvPicPr preferRelativeResize="0">
            <a:picLocks noChangeArrowheads="1"/>
          </p:cNvPicPr>
          <p:nvPr/>
        </p:nvPicPr>
        <p:blipFill>
          <a:blip r:embed="rId2" cstate="print"/>
          <a:srcRect/>
          <a:stretch>
            <a:fillRect/>
          </a:stretch>
        </p:blipFill>
        <p:spPr bwMode="auto">
          <a:xfrm>
            <a:off x="10014458" y="5589658"/>
            <a:ext cx="1018382" cy="763587"/>
          </a:xfrm>
          <a:prstGeom prst="rect">
            <a:avLst/>
          </a:prstGeom>
          <a:noFill/>
          <a:ln w="9525">
            <a:noFill/>
            <a:miter lim="800000"/>
            <a:headEnd/>
            <a:tailEnd/>
          </a:ln>
        </p:spPr>
      </p:pic>
      <p:pic>
        <p:nvPicPr>
          <p:cNvPr id="5" name="Picture 10" descr="2"/>
          <p:cNvPicPr>
            <a:picLocks noChangeAspect="1" noChangeArrowheads="1"/>
          </p:cNvPicPr>
          <p:nvPr/>
        </p:nvPicPr>
        <p:blipFill>
          <a:blip r:embed="rId3" cstate="print"/>
          <a:srcRect/>
          <a:stretch>
            <a:fillRect/>
          </a:stretch>
        </p:blipFill>
        <p:spPr bwMode="auto">
          <a:xfrm>
            <a:off x="0" y="782639"/>
            <a:ext cx="12195175" cy="3810000"/>
          </a:xfrm>
          <a:prstGeom prst="rect">
            <a:avLst/>
          </a:prstGeom>
          <a:noFill/>
          <a:ln w="9525">
            <a:noFill/>
            <a:miter lim="800000"/>
            <a:headEnd/>
            <a:tailEnd/>
          </a:ln>
        </p:spPr>
      </p:pic>
      <p:sp>
        <p:nvSpPr>
          <p:cNvPr id="6" name="Text Box 20"/>
          <p:cNvSpPr txBox="1">
            <a:spLocks noChangeArrowheads="1"/>
          </p:cNvSpPr>
          <p:nvPr/>
        </p:nvSpPr>
        <p:spPr bwMode="auto">
          <a:xfrm>
            <a:off x="870205" y="6207131"/>
            <a:ext cx="2613853" cy="26553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000000"/>
                </a:solidFill>
                <a:latin typeface="FrutigerNext LT Bold" charset="0"/>
                <a:ea typeface="MS PGothic" pitchFamily="34" charset="-128"/>
              </a:rPr>
              <a:t>HUAWEI TECHNOLOGIES CO., LTD.</a:t>
            </a:r>
            <a:endParaRPr lang="en-US" altLang="zh-CN" sz="2200" b="0" dirty="0">
              <a:solidFill>
                <a:srgbClr val="000000"/>
              </a:solidFill>
              <a:ea typeface="MS PGothic" pitchFamily="34" charset="-128"/>
            </a:endParaRPr>
          </a:p>
        </p:txBody>
      </p:sp>
      <p:sp>
        <p:nvSpPr>
          <p:cNvPr id="7" name="Text Box 22"/>
          <p:cNvSpPr txBox="1">
            <a:spLocks noChangeArrowheads="1"/>
          </p:cNvSpPr>
          <p:nvPr/>
        </p:nvSpPr>
        <p:spPr bwMode="auto">
          <a:xfrm>
            <a:off x="9635479" y="4094164"/>
            <a:ext cx="1339070" cy="26553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FFFFFF"/>
                </a:solidFill>
                <a:latin typeface="FrutigerNext LT Regular" pitchFamily="34" charset="0"/>
                <a:ea typeface="ＭＳ Ｐゴシック" pitchFamily="34" charset="-128"/>
              </a:rPr>
              <a:t>www.huawei.com</a:t>
            </a:r>
          </a:p>
        </p:txBody>
      </p:sp>
      <p:sp>
        <p:nvSpPr>
          <p:cNvPr id="8" name="Rectangle 23"/>
          <p:cNvSpPr>
            <a:spLocks noChangeArrowheads="1"/>
          </p:cNvSpPr>
          <p:nvPr/>
        </p:nvSpPr>
        <p:spPr bwMode="auto">
          <a:xfrm>
            <a:off x="5314242" y="6207131"/>
            <a:ext cx="1643270" cy="265496"/>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200" b="0" dirty="0">
                <a:solidFill>
                  <a:srgbClr val="000000"/>
                </a:solidFill>
                <a:latin typeface="FrutigerNext LT Bold" pitchFamily="1" charset="0"/>
                <a:ea typeface="ＭＳ Ｐゴシック" pitchFamily="34" charset="-128"/>
              </a:rPr>
              <a:t>Huawei Confidential </a:t>
            </a:r>
          </a:p>
        </p:txBody>
      </p:sp>
      <p:sp>
        <p:nvSpPr>
          <p:cNvPr id="9" name="Rectangle 25"/>
          <p:cNvSpPr>
            <a:spLocks noChangeArrowheads="1"/>
          </p:cNvSpPr>
          <p:nvPr/>
        </p:nvSpPr>
        <p:spPr bwMode="auto">
          <a:xfrm>
            <a:off x="9059618" y="247651"/>
            <a:ext cx="1402757" cy="296273"/>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400" dirty="0">
                <a:solidFill>
                  <a:srgbClr val="666666"/>
                </a:solidFill>
                <a:latin typeface="FrutigerNext LT Regular" pitchFamily="34" charset="0"/>
                <a:ea typeface="ＭＳ Ｐゴシック" pitchFamily="34" charset="-128"/>
              </a:rPr>
              <a:t>Security Level:</a:t>
            </a:r>
            <a:r>
              <a:rPr lang="zh-CN" altLang="en-US" sz="1400" dirty="0">
                <a:solidFill>
                  <a:srgbClr val="666666"/>
                </a:solidFill>
                <a:latin typeface="FrutigerNext LT Regular" pitchFamily="34" charset="0"/>
                <a:ea typeface="ＭＳ Ｐゴシック" pitchFamily="34" charset="-128"/>
              </a:rPr>
              <a:t> </a:t>
            </a:r>
          </a:p>
        </p:txBody>
      </p:sp>
      <p:sp>
        <p:nvSpPr>
          <p:cNvPr id="10" name="Text Box 66"/>
          <p:cNvSpPr txBox="1">
            <a:spLocks noChangeArrowheads="1"/>
          </p:cNvSpPr>
          <p:nvPr/>
        </p:nvSpPr>
        <p:spPr bwMode="auto">
          <a:xfrm>
            <a:off x="-2625333" y="1322389"/>
            <a:ext cx="2625351" cy="3762698"/>
          </a:xfrm>
          <a:prstGeom prst="rect">
            <a:avLst/>
          </a:prstGeom>
          <a:noFill/>
          <a:ln w="9525" algn="ctr">
            <a:noFill/>
            <a:miter lim="800000"/>
            <a:headEnd/>
            <a:tailEnd/>
          </a:ln>
          <a:effectLst/>
        </p:spPr>
        <p:txBody>
          <a:bodyPr lIns="80099" tIns="40049" rIns="80099" bIns="40049">
            <a:spAutoFit/>
          </a:bodyPr>
          <a:lstStyle/>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英文标题</a:t>
            </a:r>
            <a:r>
              <a:rPr lang="en-US" altLang="zh-CN" sz="1100" b="0" dirty="0">
                <a:solidFill>
                  <a:srgbClr val="FFFFFF"/>
                </a:solidFill>
                <a:latin typeface="Arial" pitchFamily="34" charset="0"/>
                <a:ea typeface="华文细黑" pitchFamily="2" charset="-122"/>
              </a:rPr>
              <a:t>:40-47pt  </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副标题</a:t>
            </a:r>
            <a:r>
              <a:rPr lang="en-US" altLang="zh-CN" sz="1100" b="0" dirty="0">
                <a:solidFill>
                  <a:srgbClr val="FFFFFF"/>
                </a:solidFill>
                <a:latin typeface="Arial" pitchFamily="34" charset="0"/>
                <a:ea typeface="华文细黑" pitchFamily="2" charset="-122"/>
              </a:rPr>
              <a:t>:26-30pt</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反白</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内部使用字体 </a:t>
            </a:r>
            <a:r>
              <a:rPr lang="en-US" altLang="zh-CN" sz="1100" b="0" dirty="0">
                <a:solidFill>
                  <a:srgbClr val="FFFFFF"/>
                </a:solidFill>
                <a:latin typeface="Arial" pitchFamily="34" charset="0"/>
                <a:ea typeface="华文细黑" pitchFamily="2" charset="-122"/>
              </a:rPr>
              <a:t>:</a:t>
            </a:r>
          </a:p>
          <a:p>
            <a:pPr algn="r" defTabSz="801266" eaLnBrk="0" hangingPunct="0">
              <a:lnSpc>
                <a:spcPct val="125000"/>
              </a:lnSpc>
              <a:buClrTx/>
              <a:buFontTx/>
              <a:buNone/>
              <a:defRPr/>
            </a:pPr>
            <a:r>
              <a:rPr lang="en-US" altLang="zh-CN" sz="1100" b="0" dirty="0" err="1">
                <a:solidFill>
                  <a:srgbClr val="FFFFFF"/>
                </a:solidFill>
                <a:latin typeface="Arial" pitchFamily="34" charset="0"/>
                <a:ea typeface="华文细黑" pitchFamily="2" charset="-122"/>
              </a:rPr>
              <a:t>FrutigerNext</a:t>
            </a:r>
            <a:r>
              <a:rPr lang="en-US" altLang="zh-CN" sz="1100" b="0" dirty="0">
                <a:solidFill>
                  <a:srgbClr val="FFFFFF"/>
                </a:solidFill>
                <a:latin typeface="Arial" pitchFamily="34" charset="0"/>
                <a:ea typeface="华文细黑" pitchFamily="2" charset="-122"/>
              </a:rPr>
              <a:t> LT Medium</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外部使用字体 </a:t>
            </a:r>
            <a:r>
              <a:rPr lang="en-US" altLang="zh-CN" sz="1100" b="0" dirty="0">
                <a:solidFill>
                  <a:srgbClr val="FFFFFF"/>
                </a:solidFill>
                <a:latin typeface="Arial" pitchFamily="34" charset="0"/>
                <a:ea typeface="华文细黑" pitchFamily="2" charset="-122"/>
              </a:rPr>
              <a:t>: Arial</a:t>
            </a: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中文标题</a:t>
            </a:r>
            <a:r>
              <a:rPr lang="en-US" altLang="zh-CN" sz="1100" b="0" dirty="0">
                <a:solidFill>
                  <a:srgbClr val="FFFFFF"/>
                </a:solidFill>
                <a:latin typeface="Arial" pitchFamily="34" charset="0"/>
                <a:ea typeface="华文细黑" pitchFamily="2" charset="-122"/>
              </a:rPr>
              <a:t>:35-47pt</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黑体</a:t>
            </a:r>
          </a:p>
          <a:p>
            <a:pPr algn="r" defTabSz="801266" eaLnBrk="0" hangingPunct="0">
              <a:lnSpc>
                <a:spcPct val="125000"/>
              </a:lnSpc>
              <a:buClrTx/>
              <a:buFontTx/>
              <a:buNone/>
              <a:defRPr/>
            </a:pPr>
            <a:r>
              <a:rPr lang="en-US" altLang="zh-CN" sz="1100" b="0" dirty="0">
                <a:solidFill>
                  <a:srgbClr val="FFFFFF"/>
                </a:solidFill>
                <a:latin typeface="Arial" pitchFamily="34" charset="0"/>
                <a:ea typeface="华文细黑" pitchFamily="2" charset="-122"/>
              </a:rPr>
              <a:t>  </a:t>
            </a:r>
            <a:r>
              <a:rPr lang="zh-CN" altLang="en-US" sz="1100" b="0" dirty="0">
                <a:solidFill>
                  <a:srgbClr val="FFFFFF"/>
                </a:solidFill>
                <a:latin typeface="Arial" pitchFamily="34" charset="0"/>
                <a:ea typeface="华文细黑" pitchFamily="2" charset="-122"/>
              </a:rPr>
              <a:t>副标题</a:t>
            </a:r>
            <a:r>
              <a:rPr lang="en-US" altLang="zh-CN" sz="1100" b="0" dirty="0">
                <a:solidFill>
                  <a:srgbClr val="FFFFFF"/>
                </a:solidFill>
                <a:latin typeface="Arial" pitchFamily="34" charset="0"/>
                <a:ea typeface="华文细黑" pitchFamily="2" charset="-122"/>
              </a:rPr>
              <a:t>:24-28pt</a:t>
            </a: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反白</a:t>
            </a:r>
          </a:p>
          <a:p>
            <a:pPr algn="r" defTabSz="801266"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细黑体</a:t>
            </a: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266" eaLnBrk="0" hangingPunct="0">
              <a:lnSpc>
                <a:spcPct val="125000"/>
              </a:lnSpc>
              <a:spcBef>
                <a:spcPct val="50000"/>
              </a:spcBef>
              <a:buClrTx/>
              <a:buFontTx/>
              <a:buNone/>
              <a:defRPr/>
            </a:pPr>
            <a:endParaRPr lang="zh-CN" altLang="en-US" sz="1100" b="0" dirty="0">
              <a:solidFill>
                <a:srgbClr val="000000"/>
              </a:solidFill>
              <a:latin typeface="Arial" pitchFamily="34" charset="0"/>
              <a:ea typeface="华文细黑" pitchFamily="2" charset="-122"/>
            </a:endParaRPr>
          </a:p>
        </p:txBody>
      </p:sp>
      <p:sp>
        <p:nvSpPr>
          <p:cNvPr id="44047" name="Rectangle 15"/>
          <p:cNvSpPr>
            <a:spLocks noGrp="1" noChangeArrowheads="1"/>
          </p:cNvSpPr>
          <p:nvPr>
            <p:ph type="ctrTitle" sz="quarter"/>
          </p:nvPr>
        </p:nvSpPr>
        <p:spPr>
          <a:xfrm>
            <a:off x="849033" y="1392261"/>
            <a:ext cx="7073625" cy="1666875"/>
          </a:xfrm>
          <a:prstGeom prst="rect">
            <a:avLst/>
          </a:prstGeom>
        </p:spPr>
        <p:txBody>
          <a:bodyPr lIns="91395" tIns="45695" rIns="91395" bIns="45695"/>
          <a:lstStyle>
            <a:lvl1pPr>
              <a:defRPr sz="4300" b="1">
                <a:solidFill>
                  <a:schemeClr val="bg1"/>
                </a:solidFill>
              </a:defRPr>
            </a:lvl1pPr>
          </a:lstStyle>
          <a:p>
            <a:r>
              <a:rPr lang="zh-CN" altLang="en-US"/>
              <a:t>单击此处编辑母版标题样式</a:t>
            </a:r>
          </a:p>
        </p:txBody>
      </p:sp>
      <p:sp>
        <p:nvSpPr>
          <p:cNvPr id="44048" name="Rectangle 16"/>
          <p:cNvSpPr>
            <a:spLocks noGrp="1" noChangeArrowheads="1"/>
          </p:cNvSpPr>
          <p:nvPr>
            <p:ph type="subTitle" sz="quarter" idx="1"/>
          </p:nvPr>
        </p:nvSpPr>
        <p:spPr>
          <a:xfrm>
            <a:off x="912533" y="3182955"/>
            <a:ext cx="7075742" cy="865187"/>
          </a:xfrm>
          <a:prstGeom prst="rect">
            <a:avLst/>
          </a:prstGeom>
        </p:spPr>
        <p:txBody>
          <a:bodyPr lIns="80099" tIns="40049" rIns="80099" bIns="40049"/>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
        <p:nvSpPr>
          <p:cNvPr id="11" name="Rectangle 26"/>
          <p:cNvSpPr>
            <a:spLocks noGrp="1" noChangeArrowheads="1"/>
          </p:cNvSpPr>
          <p:nvPr>
            <p:ph type="dt" sz="quarter" idx="10"/>
          </p:nvPr>
        </p:nvSpPr>
        <p:spPr>
          <a:xfrm>
            <a:off x="912521" y="282585"/>
            <a:ext cx="2845541" cy="474663"/>
          </a:xfrm>
          <a:prstGeom prst="rect">
            <a:avLst/>
          </a:prstGeom>
        </p:spPr>
        <p:txBody>
          <a:bodyPr lIns="80099" tIns="40049" rIns="80099" bIns="40049"/>
          <a:lstStyle>
            <a:lvl1pPr>
              <a:lnSpc>
                <a:spcPct val="100000"/>
              </a:lnSpc>
              <a:defRPr>
                <a:latin typeface="FrutigerNext LT Regular" pitchFamily="34" charset="0"/>
              </a:defRPr>
            </a:lvl1pPr>
          </a:lstStyle>
          <a:p>
            <a:pPr>
              <a:buClrTx/>
              <a:buFontTx/>
              <a:buNone/>
              <a:defRPr/>
            </a:pPr>
            <a:endParaRPr lang="en-US" altLang="zh-CN" sz="1400" b="0">
              <a:solidFill>
                <a:srgbClr val="FFFFFF"/>
              </a:solidFill>
              <a:ea typeface="MS PGothic" pitchFamily="34" charset="-128"/>
            </a:endParaRPr>
          </a:p>
        </p:txBody>
      </p:sp>
    </p:spTree>
    <p:extLst>
      <p:ext uri="{BB962C8B-B14F-4D97-AF65-F5344CB8AC3E}">
        <p14:creationId xmlns:p14="http://schemas.microsoft.com/office/powerpoint/2010/main" val="2821171393"/>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85137" y="1850312"/>
            <a:ext cx="5453273" cy="1969711"/>
          </a:xfrm>
          <a:prstGeom prst="rect">
            <a:avLst/>
          </a:prstGeom>
        </p:spPr>
        <p:txBody>
          <a:bodyPr lIns="91361" tIns="45680" rIns="91361" bIns="45680"/>
          <a:lstStyle>
            <a:lvl1pPr>
              <a:defRPr sz="4000" b="0">
                <a:solidFill>
                  <a:schemeClr val="tx2"/>
                </a:solidFill>
                <a:latin typeface="FrutigerNext LT Light" pitchFamily="34" charset="0"/>
              </a:defRPr>
            </a:lvl1pPr>
          </a:lstStyle>
          <a:p>
            <a:r>
              <a:rPr lang="en-US" altLang="zh-CN" dirty="0" smtClean="0"/>
              <a:t>HEADLINE TEXT TO BE </a:t>
            </a:r>
            <a:br>
              <a:rPr lang="en-US" altLang="zh-CN" dirty="0" smtClean="0"/>
            </a:br>
            <a:r>
              <a:rPr lang="en-US" altLang="zh-CN" dirty="0" smtClean="0"/>
              <a:t>PLACED HERE HEADLINE </a:t>
            </a:r>
            <a:br>
              <a:rPr lang="en-US" altLang="zh-CN" dirty="0" smtClean="0"/>
            </a:br>
            <a:r>
              <a:rPr lang="en-US" altLang="zh-CN" dirty="0" smtClean="0"/>
              <a:t>TEXT TO BE PLACED</a:t>
            </a:r>
            <a:endParaRPr lang="zh-CN" altLang="en-US" dirty="0"/>
          </a:p>
        </p:txBody>
      </p:sp>
    </p:spTree>
    <p:extLst>
      <p:ext uri="{BB962C8B-B14F-4D97-AF65-F5344CB8AC3E}">
        <p14:creationId xmlns:p14="http://schemas.microsoft.com/office/powerpoint/2010/main" val="3921989351"/>
      </p:ext>
    </p:extLst>
  </p:cSld>
  <p:clrMapOvr>
    <a:masterClrMapping/>
  </p:clrMapOvr>
  <p:transition advClick="0" advTm="8000">
    <p:fade thruBlk="1"/>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5175" cy="5602265"/>
          </a:xfrm>
          <a:prstGeom prst="rect">
            <a:avLst/>
          </a:prstGeom>
        </p:spPr>
      </p:pic>
      <p:sp>
        <p:nvSpPr>
          <p:cNvPr id="7" name="L 形 6"/>
          <p:cNvSpPr/>
          <p:nvPr userDrawn="1"/>
        </p:nvSpPr>
        <p:spPr>
          <a:xfrm rot="5400000">
            <a:off x="7852874" y="2130609"/>
            <a:ext cx="701032" cy="717843"/>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879" y="907093"/>
            <a:ext cx="6558955"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139" y="1949372"/>
            <a:ext cx="6534991"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226740745"/>
      </p:ext>
    </p:extLst>
  </p:cSld>
  <p:clrMapOvr>
    <a:masterClrMapping/>
  </p:clrMapOvr>
  <p:extLst mod="1">
    <p:ext uri="{DCECCB84-F9BA-43D5-87BE-67443E8EF086}">
      <p15:sldGuideLst xmlns:p15="http://schemas.microsoft.com/office/powerpoint/2012/main">
        <p15:guide id="1" orient="horz" pos="3414">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1" y="336815"/>
            <a:ext cx="10457621" cy="759668"/>
          </a:xfrm>
          <a:prstGeom prst="rect">
            <a:avLst/>
          </a:prstGeom>
          <a:noFill/>
          <a:ln w="9525" algn="ctr">
            <a:noFill/>
            <a:miter lim="800000"/>
            <a:headEnd/>
            <a:tailEnd/>
          </a:ln>
          <a:effectLst/>
        </p:spPr>
        <p:txBody>
          <a:bodyPr vert="horz" wrap="square" lIns="91361" tIns="45680" rIns="91361" bIns="45680" numCol="1" anchor="ctr" anchorCtr="0" compatLnSpc="1">
            <a:prstTxWarp prst="textNoShape">
              <a:avLst/>
            </a:prstTxWarp>
          </a:bodyPr>
          <a:lstStyle>
            <a:lvl1pPr marL="0" indent="0">
              <a:buFont typeface="Arial" pitchFamily="34" charset="0"/>
              <a:buNone/>
              <a:defRPr lang="zh-CN" altLang="en-US" sz="4000" b="0" dirty="0">
                <a:solidFill>
                  <a:schemeClr val="tx2"/>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cSld>
  <p:clrMapOvr>
    <a:masterClrMapping/>
  </p:clrMapOvr>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7"/>
            <a:ext cx="10975658" cy="1143000"/>
          </a:xfrm>
          <a:prstGeom prst="rect">
            <a:avLst/>
          </a:prstGeom>
        </p:spPr>
        <p:txBody>
          <a:bodyPr lIns="45680" tIns="22836" rIns="45680" bIns="22836"/>
          <a:lstStyle/>
          <a:p>
            <a:r>
              <a:rPr lang="zh-CN" altLang="en-US" smtClean="0"/>
              <a:t>单击此处编辑母版标题样式</a:t>
            </a:r>
            <a:endParaRPr lang="zh-CN" altLang="en-US"/>
          </a:p>
        </p:txBody>
      </p:sp>
      <p:sp>
        <p:nvSpPr>
          <p:cNvPr id="3" name="内容占位符 2"/>
          <p:cNvSpPr>
            <a:spLocks noGrp="1"/>
          </p:cNvSpPr>
          <p:nvPr>
            <p:ph idx="1"/>
          </p:nvPr>
        </p:nvSpPr>
        <p:spPr>
          <a:xfrm>
            <a:off x="609759" y="1600205"/>
            <a:ext cx="10975658" cy="4525963"/>
          </a:xfrm>
          <a:prstGeom prst="rect">
            <a:avLst/>
          </a:prstGeom>
        </p:spPr>
        <p:txBody>
          <a:bodyPr lIns="45680" tIns="22836" rIns="45680" bIns="22836"/>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1" y="336815"/>
            <a:ext cx="10457621" cy="759668"/>
          </a:xfrm>
          <a:prstGeom prst="rect">
            <a:avLst/>
          </a:prstGeom>
          <a:noFill/>
          <a:ln w="9525" algn="ctr">
            <a:noFill/>
            <a:miter lim="800000"/>
            <a:headEnd/>
            <a:tailEnd/>
          </a:ln>
          <a:effectLst/>
        </p:spPr>
        <p:txBody>
          <a:bodyPr vert="horz" wrap="square" lIns="91361" tIns="45680" rIns="91361" bIns="45680" numCol="1" anchor="ctr" anchorCtr="0" compatLnSpc="1">
            <a:prstTxWarp prst="textNoShape">
              <a:avLst/>
            </a:prstTxWarp>
          </a:bodyPr>
          <a:lstStyle>
            <a:lvl1pPr marL="0" indent="0">
              <a:buFont typeface="Arial" pitchFamily="34" charset="0"/>
              <a:buNone/>
              <a:defRPr lang="zh-CN" altLang="en-US" sz="4000" b="0" dirty="0">
                <a:solidFill>
                  <a:schemeClr val="tx2"/>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cSld>
  <p:clrMapOvr>
    <a:masterClrMapping/>
  </p:clrMapOvr>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1" y="336815"/>
            <a:ext cx="10457621" cy="759668"/>
          </a:xfrm>
          <a:prstGeom prst="rect">
            <a:avLst/>
          </a:prstGeom>
          <a:noFill/>
          <a:ln w="9525" algn="ctr">
            <a:noFill/>
            <a:miter lim="800000"/>
            <a:headEnd/>
            <a:tailEnd/>
          </a:ln>
          <a:effectLst/>
        </p:spPr>
        <p:txBody>
          <a:bodyPr vert="horz" wrap="square" lIns="91361" tIns="45680" rIns="91361" bIns="45680" numCol="1" anchor="ctr" anchorCtr="0" compatLnSpc="1">
            <a:prstTxWarp prst="textNoShape">
              <a:avLst/>
            </a:prstTxWarp>
          </a:bodyPr>
          <a:lstStyle>
            <a:lvl1pPr marL="0" indent="0">
              <a:buFont typeface="Arial" pitchFamily="34" charset="0"/>
              <a:buNone/>
              <a:defRPr lang="zh-CN" altLang="en-US" sz="4000" b="0" dirty="0">
                <a:solidFill>
                  <a:schemeClr val="tx2"/>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721775"/>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430896" y="165100"/>
            <a:ext cx="11333383" cy="1056000"/>
          </a:xfrm>
          <a:prstGeom prst="rect">
            <a:avLst/>
          </a:prstGeom>
        </p:spPr>
        <p:txBody>
          <a:bodyPr>
            <a:noAutofit/>
          </a:bodyPr>
          <a:lstStyle>
            <a:lvl1pPr marL="0" marR="0" indent="0" algn="l" defTabSz="1218582" rtl="0" eaLnBrk="1" fontAlgn="auto" latinLnBrk="0" hangingPunct="1">
              <a:lnSpc>
                <a:spcPct val="100000"/>
              </a:lnSpc>
              <a:spcBef>
                <a:spcPct val="0"/>
              </a:spcBef>
              <a:spcAft>
                <a:spcPts val="0"/>
              </a:spcAft>
              <a:buClrTx/>
              <a:buSzTx/>
              <a:buFontTx/>
              <a:buNone/>
              <a:tabLst/>
              <a:defRPr sz="4000" b="1">
                <a:solidFill>
                  <a:schemeClr val="tx1"/>
                </a:solidFill>
              </a:defRPr>
            </a:lvl1pPr>
          </a:lstStyle>
          <a:p>
            <a:r>
              <a:rPr lang="en-US" altLang="zh-CN" dirty="0" smtClean="0"/>
              <a:t>Headline in Arial bold 40 point</a:t>
            </a:r>
          </a:p>
        </p:txBody>
      </p:sp>
      <p:sp>
        <p:nvSpPr>
          <p:cNvPr id="3" name="副标题 2"/>
          <p:cNvSpPr>
            <a:spLocks noGrp="1"/>
          </p:cNvSpPr>
          <p:nvPr>
            <p:ph type="subTitle" idx="1" hasCustomPrompt="1"/>
          </p:nvPr>
        </p:nvSpPr>
        <p:spPr>
          <a:xfrm>
            <a:off x="430896" y="1500853"/>
            <a:ext cx="11345554" cy="4800000"/>
          </a:xfrm>
          <a:prstGeom prst="rect">
            <a:avLst/>
          </a:prstGeom>
        </p:spPr>
        <p:txBody>
          <a:bodyPr>
            <a:normAutofit/>
          </a:bodyPr>
          <a:lstStyle>
            <a:lvl1pPr marL="0" marR="0" indent="0" algn="l" defTabSz="1218582"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solidFill>
              </a:defRPr>
            </a:lvl1pPr>
            <a:lvl2pPr marL="609291" indent="0" algn="ctr">
              <a:buNone/>
              <a:defRPr>
                <a:solidFill>
                  <a:schemeClr val="tx1">
                    <a:tint val="75000"/>
                  </a:schemeClr>
                </a:solidFill>
              </a:defRPr>
            </a:lvl2pPr>
            <a:lvl3pPr marL="1218582" indent="0" algn="ctr">
              <a:buNone/>
              <a:defRPr>
                <a:solidFill>
                  <a:schemeClr val="tx1">
                    <a:tint val="75000"/>
                  </a:schemeClr>
                </a:solidFill>
              </a:defRPr>
            </a:lvl3pPr>
            <a:lvl4pPr marL="1827871" indent="0" algn="ctr">
              <a:buNone/>
              <a:defRPr>
                <a:solidFill>
                  <a:schemeClr val="tx1">
                    <a:tint val="75000"/>
                  </a:schemeClr>
                </a:solidFill>
              </a:defRPr>
            </a:lvl4pPr>
            <a:lvl5pPr marL="2437161" indent="0" algn="ctr">
              <a:buNone/>
              <a:defRPr>
                <a:solidFill>
                  <a:schemeClr val="tx1">
                    <a:tint val="75000"/>
                  </a:schemeClr>
                </a:solidFill>
              </a:defRPr>
            </a:lvl5pPr>
            <a:lvl6pPr marL="3046450" indent="0" algn="ctr">
              <a:buNone/>
              <a:defRPr>
                <a:solidFill>
                  <a:schemeClr val="tx1">
                    <a:tint val="75000"/>
                  </a:schemeClr>
                </a:solidFill>
              </a:defRPr>
            </a:lvl6pPr>
            <a:lvl7pPr marL="3655740" indent="0" algn="ctr">
              <a:buNone/>
              <a:defRPr>
                <a:solidFill>
                  <a:schemeClr val="tx1">
                    <a:tint val="75000"/>
                  </a:schemeClr>
                </a:solidFill>
              </a:defRPr>
            </a:lvl7pPr>
            <a:lvl8pPr marL="4265032" indent="0" algn="ctr">
              <a:buNone/>
              <a:defRPr>
                <a:solidFill>
                  <a:schemeClr val="tx1">
                    <a:tint val="75000"/>
                  </a:schemeClr>
                </a:solidFill>
              </a:defRPr>
            </a:lvl8pPr>
            <a:lvl9pPr marL="4874320" indent="0" algn="ctr">
              <a:buNone/>
              <a:defRPr>
                <a:solidFill>
                  <a:schemeClr val="tx1">
                    <a:tint val="75000"/>
                  </a:schemeClr>
                </a:solidFill>
              </a:defRPr>
            </a:lvl9pPr>
          </a:lstStyle>
          <a:p>
            <a:r>
              <a:rPr lang="en-US" altLang="zh-CN" dirty="0" smtClean="0"/>
              <a:t>Copy text in Arial bold 18-32 point </a:t>
            </a:r>
          </a:p>
        </p:txBody>
      </p:sp>
    </p:spTree>
    <p:extLst>
      <p:ext uri="{BB962C8B-B14F-4D97-AF65-F5344CB8AC3E}">
        <p14:creationId xmlns:p14="http://schemas.microsoft.com/office/powerpoint/2010/main" val="1529129982"/>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1" y="336815"/>
            <a:ext cx="10457621" cy="759668"/>
          </a:xfrm>
          <a:prstGeom prst="rect">
            <a:avLst/>
          </a:prstGeom>
          <a:noFill/>
          <a:ln w="9525" algn="ctr">
            <a:noFill/>
            <a:miter lim="800000"/>
            <a:headEnd/>
            <a:tailEnd/>
          </a:ln>
          <a:effectLst/>
        </p:spPr>
        <p:txBody>
          <a:bodyPr vert="horz" wrap="square" lIns="91361" tIns="45680" rIns="91361" bIns="45680" numCol="1" anchor="ctr" anchorCtr="0" compatLnSpc="1">
            <a:prstTxWarp prst="textNoShape">
              <a:avLst/>
            </a:prstTxWarp>
          </a:bodyPr>
          <a:lstStyle>
            <a:lvl1pPr marL="0" indent="0">
              <a:buFont typeface="Arial" pitchFamily="34" charset="0"/>
              <a:buNone/>
              <a:defRPr lang="zh-CN" altLang="en-US" sz="4000" b="0" dirty="0">
                <a:solidFill>
                  <a:schemeClr val="tx2"/>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cSld>
  <p:clrMapOvr>
    <a:masterClrMapping/>
  </p:clrMapOvr>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1" y="336815"/>
            <a:ext cx="10457621" cy="759668"/>
          </a:xfrm>
          <a:prstGeom prst="rect">
            <a:avLst/>
          </a:prstGeom>
          <a:noFill/>
          <a:ln w="9525" algn="ctr">
            <a:noFill/>
            <a:miter lim="800000"/>
            <a:headEnd/>
            <a:tailEnd/>
          </a:ln>
          <a:effectLst/>
        </p:spPr>
        <p:txBody>
          <a:bodyPr vert="horz" wrap="square" lIns="91361" tIns="45680" rIns="91361" bIns="45680" numCol="1" anchor="ctr" anchorCtr="0" compatLnSpc="1">
            <a:prstTxWarp prst="textNoShape">
              <a:avLst/>
            </a:prstTxWarp>
          </a:bodyPr>
          <a:lstStyle>
            <a:lvl1pPr marL="0" indent="0">
              <a:buFont typeface="Arial" pitchFamily="34" charset="0"/>
              <a:buNone/>
              <a:defRPr lang="zh-CN" altLang="en-US" sz="4000" b="0" dirty="0">
                <a:solidFill>
                  <a:schemeClr val="tx2"/>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cSld>
  <p:clrMapOvr>
    <a:masterClrMapping/>
  </p:clrMapOvr>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1" y="336815"/>
            <a:ext cx="10457621" cy="759668"/>
          </a:xfrm>
          <a:prstGeom prst="rect">
            <a:avLst/>
          </a:prstGeom>
          <a:noFill/>
          <a:ln w="9525" algn="ctr">
            <a:noFill/>
            <a:miter lim="800000"/>
            <a:headEnd/>
            <a:tailEnd/>
          </a:ln>
          <a:effectLst/>
        </p:spPr>
        <p:txBody>
          <a:bodyPr vert="horz" wrap="square" lIns="91361" tIns="45680" rIns="91361" bIns="45680" numCol="1" anchor="ctr" anchorCtr="0" compatLnSpc="1">
            <a:prstTxWarp prst="textNoShape">
              <a:avLst/>
            </a:prstTxWarp>
          </a:bodyPr>
          <a:lstStyle>
            <a:lvl1pPr marL="0" indent="0">
              <a:buFont typeface="Arial" pitchFamily="34" charset="0"/>
              <a:buNone/>
              <a:defRPr lang="zh-CN" altLang="en-US" sz="4000" b="0" dirty="0">
                <a:solidFill>
                  <a:schemeClr val="tx2"/>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cSld>
  <p:clrMapOvr>
    <a:masterClrMapping/>
  </p:clrMapOvr>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1" y="336815"/>
            <a:ext cx="10457621" cy="759668"/>
          </a:xfrm>
          <a:prstGeom prst="rect">
            <a:avLst/>
          </a:prstGeom>
          <a:noFill/>
          <a:ln w="9525" algn="ctr">
            <a:noFill/>
            <a:miter lim="800000"/>
            <a:headEnd/>
            <a:tailEnd/>
          </a:ln>
          <a:effectLst/>
        </p:spPr>
        <p:txBody>
          <a:bodyPr vert="horz" wrap="square" lIns="91361" tIns="45680" rIns="91361" bIns="45680" numCol="1" anchor="ctr" anchorCtr="0" compatLnSpc="1">
            <a:prstTxWarp prst="textNoShape">
              <a:avLst/>
            </a:prstTxWarp>
          </a:bodyPr>
          <a:lstStyle>
            <a:lvl1pPr marL="0" indent="0">
              <a:buFont typeface="Arial" pitchFamily="34" charset="0"/>
              <a:buNone/>
              <a:defRPr lang="zh-CN" altLang="en-US" sz="4000" b="0" dirty="0">
                <a:solidFill>
                  <a:schemeClr val="tx2"/>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cSld>
  <p:clrMapOvr>
    <a:masterClrMapping/>
  </p:clrMapOvr>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1" y="336815"/>
            <a:ext cx="10457621" cy="759668"/>
          </a:xfrm>
          <a:prstGeom prst="rect">
            <a:avLst/>
          </a:prstGeom>
          <a:noFill/>
          <a:ln w="9525" algn="ctr">
            <a:noFill/>
            <a:miter lim="800000"/>
            <a:headEnd/>
            <a:tailEnd/>
          </a:ln>
          <a:effectLst/>
        </p:spPr>
        <p:txBody>
          <a:bodyPr vert="horz" wrap="square" lIns="91361" tIns="45680" rIns="91361" bIns="45680" numCol="1" anchor="ctr" anchorCtr="0" compatLnSpc="1">
            <a:prstTxWarp prst="textNoShape">
              <a:avLst/>
            </a:prstTxWarp>
          </a:bodyPr>
          <a:lstStyle>
            <a:lvl1pPr marL="0" indent="0">
              <a:buFont typeface="Arial" pitchFamily="34" charset="0"/>
              <a:buNone/>
              <a:defRPr lang="zh-CN" altLang="en-US" sz="4000" b="0" dirty="0">
                <a:solidFill>
                  <a:schemeClr val="tx2"/>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cSld>
  <p:clrMapOvr>
    <a:masterClrMapping/>
  </p:clrMapOvr>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1" y="336815"/>
            <a:ext cx="10457621" cy="759668"/>
          </a:xfrm>
          <a:prstGeom prst="rect">
            <a:avLst/>
          </a:prstGeom>
          <a:noFill/>
          <a:ln w="9525" algn="ctr">
            <a:noFill/>
            <a:miter lim="800000"/>
            <a:headEnd/>
            <a:tailEnd/>
          </a:ln>
          <a:effectLst/>
        </p:spPr>
        <p:txBody>
          <a:bodyPr vert="horz" wrap="square" lIns="91361" tIns="45680" rIns="91361" bIns="45680" numCol="1" anchor="ctr" anchorCtr="0" compatLnSpc="1">
            <a:prstTxWarp prst="textNoShape">
              <a:avLst/>
            </a:prstTxWarp>
          </a:bodyPr>
          <a:lstStyle>
            <a:lvl1pPr marL="0" indent="0">
              <a:buFont typeface="Arial" pitchFamily="34" charset="0"/>
              <a:buNone/>
              <a:defRPr lang="zh-CN" altLang="en-US" sz="4000" b="0" dirty="0">
                <a:solidFill>
                  <a:schemeClr val="tx2"/>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cSld>
  <p:clrMapOvr>
    <a:masterClrMapping/>
  </p:clrMapOvr>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0" y="336813"/>
            <a:ext cx="10457621" cy="75966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sz="4000" b="0" dirty="0">
                <a:solidFill>
                  <a:schemeClr val="tx2"/>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cSld>
  <p:clrMapOvr>
    <a:masterClrMapping/>
  </p:clrMapOvr>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66834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marL="0" marR="0" indent="0" algn="l" defTabSz="914400" rtl="0" eaLnBrk="1" fontAlgn="base" latinLnBrk="0" hangingPunct="1">
              <a:lnSpc>
                <a:spcPct val="100000"/>
              </a:lnSpc>
              <a:spcBef>
                <a:spcPct val="0"/>
              </a:spcBef>
              <a:spcAft>
                <a:spcPct val="0"/>
              </a:spcAft>
              <a:buClrTx/>
              <a:buSzTx/>
              <a:buFontTx/>
              <a:buNone/>
              <a:tabLst/>
              <a:defRPr lang="en-US" altLang="zh-CN" sz="4800" b="1" dirty="0" smtClean="0">
                <a:solidFill>
                  <a:schemeClr val="tx2"/>
                </a:solidFill>
                <a:latin typeface="FrutigerNext LT Light" pitchFamily="34" charset="0"/>
                <a:ea typeface="+mj-ea"/>
                <a:cs typeface="+mj-cs"/>
              </a:defRPr>
            </a:lvl1pPr>
          </a:lstStyle>
          <a:p>
            <a:r>
              <a:rPr lang="en-US" altLang="zh-CN" dirty="0" smtClean="0"/>
              <a:t>Content</a:t>
            </a:r>
            <a:endParaRPr lang="zh-CN" altLang="en-US" dirty="0"/>
          </a:p>
        </p:txBody>
      </p:sp>
      <p:sp>
        <p:nvSpPr>
          <p:cNvPr id="4" name="文本占位符 3"/>
          <p:cNvSpPr>
            <a:spLocks noGrp="1"/>
          </p:cNvSpPr>
          <p:nvPr>
            <p:ph type="body" sz="quarter" idx="10" hasCustomPrompt="1"/>
          </p:nvPr>
        </p:nvSpPr>
        <p:spPr>
          <a:xfrm>
            <a:off x="811213" y="1803399"/>
            <a:ext cx="10471150" cy="4073525"/>
          </a:xfrm>
          <a:prstGeom prst="rect">
            <a:avLst/>
          </a:prstGeom>
        </p:spPr>
        <p:txBody>
          <a:bodyPr/>
          <a:lstStyle>
            <a:lvl1pPr>
              <a:defRPr>
                <a:solidFill>
                  <a:schemeClr val="tx1">
                    <a:lumMod val="75000"/>
                    <a:lumOff val="25000"/>
                  </a:schemeClr>
                </a:solidFill>
                <a:latin typeface="微软雅黑" pitchFamily="34" charset="-122"/>
                <a:ea typeface="微软雅黑" pitchFamily="34" charset="-122"/>
              </a:defRPr>
            </a:lvl1pPr>
          </a:lstStyle>
          <a:p>
            <a:pPr lvl="0"/>
            <a:r>
              <a:rPr lang="zh-CN" altLang="en-US" dirty="0" smtClean="0"/>
              <a:t>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Tree>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76363" y="325536"/>
            <a:ext cx="10440987" cy="871537"/>
          </a:xfrm>
          <a:prstGeom prst="rect">
            <a:avLst/>
          </a:prstGeom>
        </p:spPr>
        <p:txBody>
          <a:bodyPr lIns="121880" tIns="60940" rIns="121880" bIns="60940"/>
          <a:lstStyle/>
          <a:p>
            <a:r>
              <a:rPr lang="zh-CN" altLang="en-US" smtClean="0"/>
              <a:t>单击此处编辑母版标题样式</a:t>
            </a:r>
            <a:endParaRPr lang="zh-CN" altLang="en-US"/>
          </a:p>
        </p:txBody>
      </p:sp>
    </p:spTree>
  </p:cSld>
  <p:clrMapOvr>
    <a:masterClrMapping/>
  </p:clrMapOvr>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1" y="336815"/>
            <a:ext cx="10457621" cy="759668"/>
          </a:xfrm>
          <a:prstGeom prst="rect">
            <a:avLst/>
          </a:prstGeom>
          <a:noFill/>
          <a:ln w="9525" algn="ctr">
            <a:noFill/>
            <a:miter lim="800000"/>
            <a:headEnd/>
            <a:tailEnd/>
          </a:ln>
          <a:effectLst/>
        </p:spPr>
        <p:txBody>
          <a:bodyPr vert="horz" wrap="square" lIns="91361" tIns="45680" rIns="91361" bIns="45680" numCol="1" anchor="ctr" anchorCtr="0" compatLnSpc="1">
            <a:prstTxWarp prst="textNoShape">
              <a:avLst/>
            </a:prstTxWarp>
          </a:bodyPr>
          <a:lstStyle>
            <a:lvl1pPr marL="0" indent="0">
              <a:buFont typeface="Arial" pitchFamily="34" charset="0"/>
              <a:buNone/>
              <a:defRPr lang="zh-CN" altLang="en-US" sz="4000" b="0" dirty="0">
                <a:solidFill>
                  <a:schemeClr val="tx2"/>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cSld>
  <p:clrMapOvr>
    <a:masterClrMapping/>
  </p:clrMapOvr>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430896" y="165100"/>
            <a:ext cx="11333383" cy="1056000"/>
          </a:xfrm>
          <a:prstGeom prst="rect">
            <a:avLst/>
          </a:prstGeom>
        </p:spPr>
        <p:txBody>
          <a:bodyPr>
            <a:noAutofit/>
          </a:bodyPr>
          <a:lstStyle>
            <a:lvl1pPr marL="0" marR="0" indent="0" algn="l" defTabSz="1218582" rtl="0" eaLnBrk="1" fontAlgn="auto" latinLnBrk="0" hangingPunct="1">
              <a:lnSpc>
                <a:spcPct val="100000"/>
              </a:lnSpc>
              <a:spcBef>
                <a:spcPct val="0"/>
              </a:spcBef>
              <a:spcAft>
                <a:spcPts val="0"/>
              </a:spcAft>
              <a:buClrTx/>
              <a:buSzTx/>
              <a:buFontTx/>
              <a:buNone/>
              <a:tabLst/>
              <a:defRPr sz="4000" b="1">
                <a:solidFill>
                  <a:schemeClr val="tx1"/>
                </a:solidFill>
              </a:defRPr>
            </a:lvl1pPr>
          </a:lstStyle>
          <a:p>
            <a:r>
              <a:rPr lang="en-US" altLang="zh-CN" dirty="0" smtClean="0"/>
              <a:t>Headline in Arial bold 40 point</a:t>
            </a:r>
          </a:p>
        </p:txBody>
      </p:sp>
      <p:sp>
        <p:nvSpPr>
          <p:cNvPr id="3" name="副标题 2"/>
          <p:cNvSpPr>
            <a:spLocks noGrp="1"/>
          </p:cNvSpPr>
          <p:nvPr>
            <p:ph type="subTitle" idx="1" hasCustomPrompt="1"/>
          </p:nvPr>
        </p:nvSpPr>
        <p:spPr>
          <a:xfrm>
            <a:off x="430896" y="1500853"/>
            <a:ext cx="11345554" cy="4800000"/>
          </a:xfrm>
          <a:prstGeom prst="rect">
            <a:avLst/>
          </a:prstGeom>
        </p:spPr>
        <p:txBody>
          <a:bodyPr>
            <a:normAutofit/>
          </a:bodyPr>
          <a:lstStyle>
            <a:lvl1pPr marL="0" marR="0" indent="0" algn="l" defTabSz="1218582"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solidFill>
              </a:defRPr>
            </a:lvl1pPr>
            <a:lvl2pPr marL="609291" indent="0" algn="ctr">
              <a:buNone/>
              <a:defRPr>
                <a:solidFill>
                  <a:schemeClr val="tx1">
                    <a:tint val="75000"/>
                  </a:schemeClr>
                </a:solidFill>
              </a:defRPr>
            </a:lvl2pPr>
            <a:lvl3pPr marL="1218582" indent="0" algn="ctr">
              <a:buNone/>
              <a:defRPr>
                <a:solidFill>
                  <a:schemeClr val="tx1">
                    <a:tint val="75000"/>
                  </a:schemeClr>
                </a:solidFill>
              </a:defRPr>
            </a:lvl3pPr>
            <a:lvl4pPr marL="1827871" indent="0" algn="ctr">
              <a:buNone/>
              <a:defRPr>
                <a:solidFill>
                  <a:schemeClr val="tx1">
                    <a:tint val="75000"/>
                  </a:schemeClr>
                </a:solidFill>
              </a:defRPr>
            </a:lvl4pPr>
            <a:lvl5pPr marL="2437161" indent="0" algn="ctr">
              <a:buNone/>
              <a:defRPr>
                <a:solidFill>
                  <a:schemeClr val="tx1">
                    <a:tint val="75000"/>
                  </a:schemeClr>
                </a:solidFill>
              </a:defRPr>
            </a:lvl5pPr>
            <a:lvl6pPr marL="3046450" indent="0" algn="ctr">
              <a:buNone/>
              <a:defRPr>
                <a:solidFill>
                  <a:schemeClr val="tx1">
                    <a:tint val="75000"/>
                  </a:schemeClr>
                </a:solidFill>
              </a:defRPr>
            </a:lvl6pPr>
            <a:lvl7pPr marL="3655740" indent="0" algn="ctr">
              <a:buNone/>
              <a:defRPr>
                <a:solidFill>
                  <a:schemeClr val="tx1">
                    <a:tint val="75000"/>
                  </a:schemeClr>
                </a:solidFill>
              </a:defRPr>
            </a:lvl7pPr>
            <a:lvl8pPr marL="4265032" indent="0" algn="ctr">
              <a:buNone/>
              <a:defRPr>
                <a:solidFill>
                  <a:schemeClr val="tx1">
                    <a:tint val="75000"/>
                  </a:schemeClr>
                </a:solidFill>
              </a:defRPr>
            </a:lvl8pPr>
            <a:lvl9pPr marL="4874320" indent="0" algn="ctr">
              <a:buNone/>
              <a:defRPr>
                <a:solidFill>
                  <a:schemeClr val="tx1">
                    <a:tint val="75000"/>
                  </a:schemeClr>
                </a:solidFill>
              </a:defRPr>
            </a:lvl9pPr>
          </a:lstStyle>
          <a:p>
            <a:r>
              <a:rPr lang="en-US" altLang="zh-CN" dirty="0" smtClean="0"/>
              <a:t>Copy text in Arial bold 18-32 point </a:t>
            </a:r>
          </a:p>
        </p:txBody>
      </p:sp>
    </p:spTree>
    <p:extLst>
      <p:ext uri="{BB962C8B-B14F-4D97-AF65-F5344CB8AC3E}">
        <p14:creationId xmlns:p14="http://schemas.microsoft.com/office/powerpoint/2010/main" val="1529129982"/>
      </p:ext>
    </p:extLst>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714" y="2636966"/>
            <a:ext cx="5616575" cy="625475"/>
          </a:xfrm>
          <a:prstGeom prst="rect">
            <a:avLst/>
          </a:prstGeom>
        </p:spPr>
        <p:txBody>
          <a:bodyPr lIns="91410" tIns="45718" rIns="91410" bIns="45718"/>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384" y="479427"/>
            <a:ext cx="1625600" cy="215444"/>
          </a:xfrm>
          <a:prstGeom prst="rect">
            <a:avLst/>
          </a:prstGeom>
          <a:ln/>
        </p:spPr>
        <p:txBody>
          <a:bodyPr lIns="91410" tIns="45718" rIns="91410" bIns="45718"/>
          <a:lstStyle>
            <a:lvl1pPr>
              <a:defRPr/>
            </a:lvl1pPr>
          </a:lstStyle>
          <a:p>
            <a:pPr>
              <a:buClrTx/>
              <a:buFontTx/>
              <a:buNone/>
              <a:defRPr/>
            </a:pPr>
            <a:fld id="{A336C87C-FCA4-4C25-9959-9C9DFE44F3E6}" type="datetime3">
              <a:rPr lang="en-US" altLang="zh-CN" smtClean="0">
                <a:solidFill>
                  <a:srgbClr val="000000"/>
                </a:solidFill>
                <a:latin typeface="Arial" pitchFamily="34" charset="0"/>
              </a:rPr>
              <a:pPr>
                <a:buClrTx/>
                <a:buFontTx/>
                <a:buNone/>
                <a:defRPr/>
              </a:pPr>
              <a:t>22 January 2019</a:t>
            </a:fld>
            <a:endParaRPr lang="en-US" altLang="zh-CN">
              <a:solidFill>
                <a:srgbClr val="000000"/>
              </a:solidFill>
              <a:latin typeface="Arial"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72177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76363" y="325541"/>
            <a:ext cx="10440987" cy="871537"/>
          </a:xfrm>
          <a:prstGeom prst="rect">
            <a:avLst/>
          </a:prstGeom>
        </p:spPr>
        <p:txBody>
          <a:bodyPr lIns="121877" tIns="60938" rIns="121877" bIns="60938"/>
          <a:lstStyle/>
          <a:p>
            <a:r>
              <a:rPr lang="zh-CN" altLang="en-US" smtClean="0"/>
              <a:t>单击此处编辑母版标题样式</a:t>
            </a:r>
            <a:endParaRPr lang="zh-CN" altLang="en-US"/>
          </a:p>
        </p:txBody>
      </p:sp>
    </p:spTree>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72177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861" y="325445"/>
            <a:ext cx="10179583" cy="871537"/>
          </a:xfrm>
          <a:prstGeom prst="rect">
            <a:avLst/>
          </a:prstGeom>
        </p:spPr>
        <p:txBody>
          <a:bodyPr lIns="91432" tIns="45718" rIns="91432" bIns="45718"/>
          <a:lstStyle/>
          <a:p>
            <a:r>
              <a:rPr lang="zh-CN" altLang="en-US" smtClean="0"/>
              <a:t>单击此处编辑母版标题样式</a:t>
            </a:r>
            <a:endParaRPr lang="zh-CN" altLang="en-US"/>
          </a:p>
        </p:txBody>
      </p:sp>
      <p:sp>
        <p:nvSpPr>
          <p:cNvPr id="3" name="内容占位符 2"/>
          <p:cNvSpPr>
            <a:spLocks noGrp="1"/>
          </p:cNvSpPr>
          <p:nvPr>
            <p:ph idx="1"/>
          </p:nvPr>
        </p:nvSpPr>
        <p:spPr>
          <a:xfrm>
            <a:off x="1007861" y="1628780"/>
            <a:ext cx="10179583" cy="4194175"/>
          </a:xfrm>
          <a:prstGeom prst="rect">
            <a:avLst/>
          </a:prstGeom>
        </p:spPr>
        <p:txBody>
          <a:bodyPr lIns="91432" tIns="45718" rIns="91432" bIns="45718"/>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208293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67" y="3"/>
          <a:ext cx="211966" cy="158353"/>
        </p:xfrm>
        <a:graphic>
          <a:graphicData uri="http://schemas.openxmlformats.org/presentationml/2006/ole">
            <mc:AlternateContent xmlns:mc="http://schemas.openxmlformats.org/markup-compatibility/2006">
              <mc:Choice xmlns:v="urn:schemas-microsoft-com:vml" Requires="v">
                <p:oleObj spid="_x0000_s5300" name="think-cell Slide" r:id="rId4" imgW="360" imgH="360" progId="">
                  <p:embed/>
                </p:oleObj>
              </mc:Choice>
              <mc:Fallback>
                <p:oleObj name="think-cell Slide" r:id="rId4" imgW="360" imgH="36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 y="3"/>
                        <a:ext cx="211966" cy="158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431548" y="158758"/>
            <a:ext cx="11332209" cy="871539"/>
          </a:xfrm>
          <a:prstGeom prst="rect">
            <a:avLst/>
          </a:prstGeom>
        </p:spPr>
        <p:txBody>
          <a:bodyPr lIns="121829" tIns="60914" rIns="121829" bIns="60914"/>
          <a:lstStyle>
            <a:lvl1pPr>
              <a:defRPr>
                <a:latin typeface="Arial" pitchFamily="34" charset="0"/>
                <a:ea typeface="微软雅黑" pitchFamily="34" charset="-122"/>
                <a:cs typeface="Arial" pitchFamily="34" charset="0"/>
                <a:sym typeface="黑体"/>
              </a:defRPr>
            </a:lvl1pPr>
          </a:lstStyle>
          <a:p>
            <a:r>
              <a:rPr lang="en-US" dirty="0" smtClean="0"/>
              <a:t>Click to edit Master title style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ransition advClick="0">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402" y="4407042"/>
            <a:ext cx="10365899" cy="1362075"/>
          </a:xfrm>
          <a:prstGeom prst="rect">
            <a:avLst/>
          </a:prstGeom>
        </p:spPr>
        <p:txBody>
          <a:bodyPr lIns="91004" tIns="45494" rIns="91004" bIns="45494" anchor="t"/>
          <a:lstStyle>
            <a:lvl1pPr algn="l">
              <a:defRPr sz="4000" b="1"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963402" y="2906732"/>
            <a:ext cx="10365899" cy="1500187"/>
          </a:xfrm>
          <a:prstGeom prst="rect">
            <a:avLst/>
          </a:prstGeom>
        </p:spPr>
        <p:txBody>
          <a:bodyPr lIns="91004" tIns="45494" rIns="91004" bIns="45494" anchor="b"/>
          <a:lstStyle>
            <a:lvl1pPr marL="0" indent="0">
              <a:buNone/>
              <a:defRPr sz="2000"/>
            </a:lvl1pPr>
            <a:lvl2pPr marL="454979" indent="0">
              <a:buNone/>
              <a:defRPr sz="1700"/>
            </a:lvl2pPr>
            <a:lvl3pPr marL="909916" indent="0">
              <a:buNone/>
              <a:defRPr sz="1600"/>
            </a:lvl3pPr>
            <a:lvl4pPr marL="1364871" indent="0">
              <a:buNone/>
              <a:defRPr sz="1300"/>
            </a:lvl4pPr>
            <a:lvl5pPr marL="1819829" indent="0">
              <a:buNone/>
              <a:defRPr sz="1300"/>
            </a:lvl5pPr>
            <a:lvl6pPr marL="2274782" indent="0">
              <a:buNone/>
              <a:defRPr sz="1300"/>
            </a:lvl6pPr>
            <a:lvl7pPr marL="2729741" indent="0">
              <a:buNone/>
              <a:defRPr sz="1300"/>
            </a:lvl7pPr>
            <a:lvl8pPr marL="3184699" indent="0">
              <a:buNone/>
              <a:defRPr sz="1300"/>
            </a:lvl8pPr>
            <a:lvl9pPr marL="3639657" indent="0">
              <a:buNone/>
              <a:defRPr sz="1300"/>
            </a:lvl9pPr>
          </a:lstStyle>
          <a:p>
            <a:pPr lvl="0"/>
            <a:r>
              <a:rPr lang="zh-CN" altLang="en-US" smtClean="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3" y="0"/>
            <a:ext cx="10975975" cy="725215"/>
          </a:xfrm>
          <a:prstGeom prst="rect">
            <a:avLst/>
          </a:prstGeom>
        </p:spPr>
        <p:txBody>
          <a:bodyPr lIns="91432" tIns="45718" rIns="91432" bIns="45718"/>
          <a:lstStyle/>
          <a:p>
            <a:r>
              <a:rPr lang="en-US" smtClean="0"/>
              <a:t>Click to edit Master title style</a:t>
            </a:r>
            <a:endParaRPr lang="en-US"/>
          </a:p>
        </p:txBody>
      </p:sp>
      <p:sp>
        <p:nvSpPr>
          <p:cNvPr id="3" name="Date Placeholder 2"/>
          <p:cNvSpPr>
            <a:spLocks noGrp="1"/>
          </p:cNvSpPr>
          <p:nvPr>
            <p:ph type="dt" sz="half" idx="10"/>
          </p:nvPr>
        </p:nvSpPr>
        <p:spPr>
          <a:xfrm>
            <a:off x="609822" y="6356477"/>
            <a:ext cx="2845541" cy="365125"/>
          </a:xfrm>
          <a:prstGeom prst="rect">
            <a:avLst/>
          </a:prstGeom>
        </p:spPr>
        <p:txBody>
          <a:bodyPr lIns="91432" tIns="45718" rIns="91432" bIns="45718"/>
          <a:lstStyle/>
          <a:p>
            <a:pPr>
              <a:buClrTx/>
              <a:buFontTx/>
              <a:buNone/>
            </a:pPr>
            <a:fld id="{03ACF485-F562-4B2B-B3DA-5FA5AE7639A2}" type="datetimeFigureOut">
              <a:rPr lang="en-US" smtClean="0">
                <a:solidFill>
                  <a:srgbClr val="000000"/>
                </a:solidFill>
                <a:latin typeface="Arial" pitchFamily="34" charset="0"/>
              </a:rPr>
              <a:pPr>
                <a:buClrTx/>
                <a:buFontTx/>
                <a:buNone/>
              </a:pPr>
              <a:t>1/22/2019</a:t>
            </a:fld>
            <a:endParaRPr lang="en-US">
              <a:solidFill>
                <a:srgbClr val="000000"/>
              </a:solidFill>
              <a:latin typeface="Arial" pitchFamily="34" charset="0"/>
            </a:endParaRPr>
          </a:p>
        </p:txBody>
      </p:sp>
      <p:sp>
        <p:nvSpPr>
          <p:cNvPr id="4" name="Footer Placeholder 3"/>
          <p:cNvSpPr>
            <a:spLocks noGrp="1"/>
          </p:cNvSpPr>
          <p:nvPr>
            <p:ph type="ftr" sz="quarter" idx="11"/>
          </p:nvPr>
        </p:nvSpPr>
        <p:spPr>
          <a:xfrm>
            <a:off x="4166685" y="6356477"/>
            <a:ext cx="3861805" cy="365125"/>
          </a:xfrm>
          <a:prstGeom prst="rect">
            <a:avLst/>
          </a:prstGeom>
        </p:spPr>
        <p:txBody>
          <a:bodyPr lIns="91432" tIns="45718" rIns="91432" bIns="45718"/>
          <a:lstStyle/>
          <a:p>
            <a:pPr>
              <a:buClrTx/>
              <a:buFontTx/>
              <a:buNone/>
            </a:pPr>
            <a:endParaRPr lang="en-US">
              <a:solidFill>
                <a:srgbClr val="000000"/>
              </a:solidFill>
              <a:latin typeface="Arial" pitchFamily="34" charset="0"/>
            </a:endParaRPr>
          </a:p>
        </p:txBody>
      </p:sp>
      <p:sp>
        <p:nvSpPr>
          <p:cNvPr id="5" name="Slide Number Placeholder 4"/>
          <p:cNvSpPr>
            <a:spLocks noGrp="1"/>
          </p:cNvSpPr>
          <p:nvPr>
            <p:ph type="sldNum" sz="quarter" idx="12"/>
          </p:nvPr>
        </p:nvSpPr>
        <p:spPr>
          <a:xfrm>
            <a:off x="8739875" y="6356477"/>
            <a:ext cx="2845541" cy="365125"/>
          </a:xfrm>
          <a:prstGeom prst="rect">
            <a:avLst/>
          </a:prstGeom>
        </p:spPr>
        <p:txBody>
          <a:bodyPr lIns="91432" tIns="45718" rIns="91432" bIns="45718"/>
          <a:lstStyle/>
          <a:p>
            <a:pPr>
              <a:buClrTx/>
              <a:buFontTx/>
              <a:buNone/>
            </a:pPr>
            <a:fld id="{D4CB2BBF-0AC8-4E17-A386-72780739083F}" type="slidenum">
              <a:rPr lang="en-US" smtClean="0">
                <a:solidFill>
                  <a:srgbClr val="000000"/>
                </a:solidFill>
                <a:latin typeface="Arial" pitchFamily="34" charset="0"/>
              </a:rPr>
              <a:pPr>
                <a:buClrTx/>
                <a:buFontTx/>
                <a:buNone/>
              </a:pPr>
              <a:t>‹#›</a:t>
            </a:fld>
            <a:endParaRPr lang="en-US">
              <a:solidFill>
                <a:srgbClr val="000000"/>
              </a:solidFill>
              <a:latin typeface="Arial" pitchFamily="34" charset="0"/>
            </a:endParaRPr>
          </a:p>
        </p:txBody>
      </p:sp>
    </p:spTree>
  </p:cSld>
  <p:clrMapOvr>
    <a:masterClrMapping/>
  </p:clrMapOvr>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81200" y="336813"/>
            <a:ext cx="10457621" cy="759668"/>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sz="4000" b="0" dirty="0">
                <a:solidFill>
                  <a:schemeClr val="tx2"/>
                </a:solidFill>
                <a:latin typeface="FrutigerNext LT Light" pitchFamily="34" charset="0"/>
                <a:ea typeface="黑体" pitchFamily="49" charset="-122"/>
              </a:defRPr>
            </a:lvl1pPr>
          </a:lstStyle>
          <a:p>
            <a:pPr lvl="0"/>
            <a:r>
              <a:rPr lang="en-US" altLang="zh-CN" dirty="0" smtClean="0"/>
              <a:t>HEADLINE TEXT TO BE PLACED</a:t>
            </a:r>
            <a:endParaRPr lang="zh-CN" altLang="en-US" dirty="0"/>
          </a:p>
        </p:txBody>
      </p:sp>
    </p:spTree>
  </p:cSld>
  <p:clrMapOvr>
    <a:masterClrMapping/>
  </p:clrMapOv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430964" y="165107"/>
            <a:ext cx="11333384" cy="1056001"/>
          </a:xfrm>
          <a:prstGeom prst="rect">
            <a:avLst/>
          </a:prstGeom>
        </p:spPr>
        <p:txBody>
          <a:bodyPr lIns="89584" tIns="44794" rIns="89584" bIns="44794">
            <a:noAutofit/>
          </a:bodyPr>
          <a:lstStyle>
            <a:lvl1pPr marL="0" marR="0" indent="0" algn="l" defTabSz="1218428" rtl="0" eaLnBrk="1" fontAlgn="auto" latinLnBrk="0" hangingPunct="1">
              <a:lnSpc>
                <a:spcPct val="100000"/>
              </a:lnSpc>
              <a:spcBef>
                <a:spcPct val="0"/>
              </a:spcBef>
              <a:spcAft>
                <a:spcPts val="0"/>
              </a:spcAft>
              <a:buClrTx/>
              <a:buSzTx/>
              <a:buFontTx/>
              <a:buNone/>
              <a:tabLst/>
              <a:defRPr sz="3200" b="1">
                <a:solidFill>
                  <a:schemeClr val="tx1"/>
                </a:solidFill>
                <a:latin typeface="Calibri" pitchFamily="34" charset="0"/>
                <a:cs typeface="Calibri" pitchFamily="34" charset="0"/>
              </a:defRPr>
            </a:lvl1pPr>
          </a:lstStyle>
          <a:p>
            <a:r>
              <a:rPr lang="en-US" altLang="zh-CN" dirty="0" smtClean="0"/>
              <a:t>Headline in Arial bold 32 point</a:t>
            </a:r>
          </a:p>
        </p:txBody>
      </p:sp>
      <p:sp>
        <p:nvSpPr>
          <p:cNvPr id="3" name="副标题 2"/>
          <p:cNvSpPr>
            <a:spLocks noGrp="1"/>
          </p:cNvSpPr>
          <p:nvPr>
            <p:ph type="subTitle" idx="1" hasCustomPrompt="1"/>
          </p:nvPr>
        </p:nvSpPr>
        <p:spPr>
          <a:xfrm>
            <a:off x="430958" y="1500853"/>
            <a:ext cx="11345555" cy="4800000"/>
          </a:xfrm>
          <a:prstGeom prst="rect">
            <a:avLst/>
          </a:prstGeom>
        </p:spPr>
        <p:txBody>
          <a:bodyPr lIns="89584" tIns="44794" rIns="89584" bIns="44794">
            <a:normAutofit/>
          </a:bodyPr>
          <a:lstStyle>
            <a:lvl1pPr marL="0" marR="0" indent="0" algn="l" defTabSz="1218428" rtl="0" eaLnBrk="1" fontAlgn="auto" latinLnBrk="0" hangingPunct="1">
              <a:lnSpc>
                <a:spcPct val="100000"/>
              </a:lnSpc>
              <a:spcBef>
                <a:spcPct val="20000"/>
              </a:spcBef>
              <a:spcAft>
                <a:spcPts val="0"/>
              </a:spcAft>
              <a:buClrTx/>
              <a:buSzTx/>
              <a:buFont typeface="Arial" pitchFamily="34" charset="0"/>
              <a:buNone/>
              <a:tabLst/>
              <a:defRPr sz="1900" baseline="0">
                <a:solidFill>
                  <a:schemeClr val="tx1"/>
                </a:solidFill>
                <a:latin typeface="Calibri" pitchFamily="34" charset="0"/>
                <a:cs typeface="Calibri" pitchFamily="34" charset="0"/>
              </a:defRPr>
            </a:lvl1pPr>
            <a:lvl2pPr marL="609211" indent="0" algn="ctr">
              <a:buNone/>
              <a:defRPr>
                <a:solidFill>
                  <a:schemeClr val="tx1">
                    <a:tint val="75000"/>
                  </a:schemeClr>
                </a:solidFill>
              </a:defRPr>
            </a:lvl2pPr>
            <a:lvl3pPr marL="1218428" indent="0" algn="ctr">
              <a:buNone/>
              <a:defRPr>
                <a:solidFill>
                  <a:schemeClr val="tx1">
                    <a:tint val="75000"/>
                  </a:schemeClr>
                </a:solidFill>
              </a:defRPr>
            </a:lvl3pPr>
            <a:lvl4pPr marL="1827641" indent="0" algn="ctr">
              <a:buNone/>
              <a:defRPr>
                <a:solidFill>
                  <a:schemeClr val="tx1">
                    <a:tint val="75000"/>
                  </a:schemeClr>
                </a:solidFill>
              </a:defRPr>
            </a:lvl4pPr>
            <a:lvl5pPr marL="2436858" indent="0" algn="ctr">
              <a:buNone/>
              <a:defRPr>
                <a:solidFill>
                  <a:schemeClr val="tx1">
                    <a:tint val="75000"/>
                  </a:schemeClr>
                </a:solidFill>
              </a:defRPr>
            </a:lvl5pPr>
            <a:lvl6pPr marL="3046071" indent="0" algn="ctr">
              <a:buNone/>
              <a:defRPr>
                <a:solidFill>
                  <a:schemeClr val="tx1">
                    <a:tint val="75000"/>
                  </a:schemeClr>
                </a:solidFill>
              </a:defRPr>
            </a:lvl6pPr>
            <a:lvl7pPr marL="3655283" indent="0" algn="ctr">
              <a:buNone/>
              <a:defRPr>
                <a:solidFill>
                  <a:schemeClr val="tx1">
                    <a:tint val="75000"/>
                  </a:schemeClr>
                </a:solidFill>
              </a:defRPr>
            </a:lvl7pPr>
            <a:lvl8pPr marL="4264493" indent="0" algn="ctr">
              <a:buNone/>
              <a:defRPr>
                <a:solidFill>
                  <a:schemeClr val="tx1">
                    <a:tint val="75000"/>
                  </a:schemeClr>
                </a:solidFill>
              </a:defRPr>
            </a:lvl8pPr>
            <a:lvl9pPr marL="4873707" indent="0" algn="ctr">
              <a:buNone/>
              <a:defRPr>
                <a:solidFill>
                  <a:schemeClr val="tx1">
                    <a:tint val="75000"/>
                  </a:schemeClr>
                </a:solidFill>
              </a:defRPr>
            </a:lvl9pPr>
          </a:lstStyle>
          <a:p>
            <a:r>
              <a:rPr lang="en-US" altLang="zh-CN" dirty="0" smtClean="0"/>
              <a:t>Copy text in Arial bold 14-18 point </a:t>
            </a:r>
          </a:p>
        </p:txBody>
      </p:sp>
    </p:spTree>
    <p:extLst>
      <p:ext uri="{BB962C8B-B14F-4D97-AF65-F5344CB8AC3E}">
        <p14:creationId xmlns:p14="http://schemas.microsoft.com/office/powerpoint/2010/main" val="152912998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096803" y="92078"/>
            <a:ext cx="9878939" cy="411163"/>
          </a:xfrm>
          <a:prstGeom prst="rect">
            <a:avLst/>
          </a:prstGeom>
        </p:spPr>
        <p:txBody>
          <a:bodyPr lIns="121906" tIns="60953" rIns="121906" bIns="60953"/>
          <a:lstStyle/>
          <a:p>
            <a:r>
              <a:rPr lang="zh-CN" altLang="en-US" smtClean="0"/>
              <a:t>单击此处编辑母版标题样式</a:t>
            </a:r>
            <a:endParaRPr lang="zh-CN" altLang="en-US"/>
          </a:p>
        </p:txBody>
      </p:sp>
      <p:sp>
        <p:nvSpPr>
          <p:cNvPr id="3" name="表格占位符 2"/>
          <p:cNvSpPr>
            <a:spLocks noGrp="1"/>
          </p:cNvSpPr>
          <p:nvPr>
            <p:ph type="tbl" idx="1"/>
          </p:nvPr>
        </p:nvSpPr>
        <p:spPr>
          <a:xfrm>
            <a:off x="243481" y="1874847"/>
            <a:ext cx="11585416" cy="4479925"/>
          </a:xfrm>
          <a:prstGeom prst="rect">
            <a:avLst/>
          </a:prstGeom>
        </p:spPr>
        <p:txBody>
          <a:bodyPr lIns="121906" tIns="60953" rIns="121906" bIns="60953"/>
          <a:lstStyle/>
          <a:p>
            <a:pPr lvl="0"/>
            <a:endParaRPr lang="zh-CN" altLang="en-US" noProof="0"/>
          </a:p>
        </p:txBody>
      </p:sp>
    </p:spTree>
    <p:extLst>
      <p:ext uri="{BB962C8B-B14F-4D97-AF65-F5344CB8AC3E}">
        <p14:creationId xmlns:p14="http://schemas.microsoft.com/office/powerpoint/2010/main" val="11066606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72177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ransition advClick="0">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9" name="Freeform 6"/>
          <p:cNvSpPr>
            <a:spLocks/>
          </p:cNvSpPr>
          <p:nvPr userDrawn="1"/>
        </p:nvSpPr>
        <p:spPr bwMode="auto">
          <a:xfrm>
            <a:off x="8345552" y="1337377"/>
            <a:ext cx="3848101" cy="3436939"/>
          </a:xfrm>
          <a:custGeom>
            <a:avLst/>
            <a:gdLst>
              <a:gd name="T0" fmla="*/ 0 w 1208"/>
              <a:gd name="T1" fmla="*/ 1077 h 1077"/>
              <a:gd name="T2" fmla="*/ 375 w 1208"/>
              <a:gd name="T3" fmla="*/ 0 h 1077"/>
              <a:gd name="T4" fmla="*/ 1208 w 1208"/>
              <a:gd name="T5" fmla="*/ 0 h 1077"/>
              <a:gd name="T6" fmla="*/ 1208 w 1208"/>
              <a:gd name="T7" fmla="*/ 1077 h 1077"/>
              <a:gd name="T8" fmla="*/ 0 w 1208"/>
              <a:gd name="T9" fmla="*/ 1077 h 1077"/>
            </a:gdLst>
            <a:ahLst/>
            <a:cxnLst>
              <a:cxn ang="0">
                <a:pos x="T0" y="T1"/>
              </a:cxn>
              <a:cxn ang="0">
                <a:pos x="T2" y="T3"/>
              </a:cxn>
              <a:cxn ang="0">
                <a:pos x="T4" y="T5"/>
              </a:cxn>
              <a:cxn ang="0">
                <a:pos x="T6" y="T7"/>
              </a:cxn>
              <a:cxn ang="0">
                <a:pos x="T8" y="T9"/>
              </a:cxn>
            </a:cxnLst>
            <a:rect l="0" t="0" r="r" b="b"/>
            <a:pathLst>
              <a:path w="1208" h="1077">
                <a:moveTo>
                  <a:pt x="0" y="1077"/>
                </a:moveTo>
                <a:cubicBezTo>
                  <a:pt x="120" y="501"/>
                  <a:pt x="267" y="176"/>
                  <a:pt x="375" y="0"/>
                </a:cubicBezTo>
                <a:cubicBezTo>
                  <a:pt x="375" y="0"/>
                  <a:pt x="1208" y="0"/>
                  <a:pt x="1208" y="0"/>
                </a:cubicBezTo>
                <a:cubicBezTo>
                  <a:pt x="1208" y="1077"/>
                  <a:pt x="1208" y="1077"/>
                  <a:pt x="1208" y="1077"/>
                </a:cubicBezTo>
                <a:lnTo>
                  <a:pt x="0" y="1077"/>
                </a:lnTo>
                <a:close/>
              </a:path>
            </a:pathLst>
          </a:custGeom>
          <a:gradFill>
            <a:gsLst>
              <a:gs pos="15000">
                <a:schemeClr val="bg1">
                  <a:lumMod val="85000"/>
                </a:schemeClr>
              </a:gs>
              <a:gs pos="80000">
                <a:schemeClr val="bg1">
                  <a:lumMod val="65000"/>
                </a:schemeClr>
              </a:gs>
            </a:gsLst>
            <a:lin ang="5400000" scaled="0"/>
          </a:gradFill>
          <a:ln>
            <a:noFill/>
          </a:ln>
        </p:spPr>
        <p:txBody>
          <a:bodyPr vert="horz" wrap="square" lIns="91402" tIns="45702" rIns="91402" bIns="45702" numCol="1" anchor="t" anchorCtr="0" compatLnSpc="1">
            <a:prstTxWarp prst="textNoShape">
              <a:avLst/>
            </a:prstTxWarp>
          </a:bodyPr>
          <a:lstStyle/>
          <a:p>
            <a:pPr defTabSz="914009"/>
            <a:endParaRPr lang="zh-CN" altLang="en-US" dirty="0">
              <a:solidFill>
                <a:srgbClr val="000000"/>
              </a:solidFill>
            </a:endParaRPr>
          </a:p>
        </p:txBody>
      </p:sp>
      <p:sp>
        <p:nvSpPr>
          <p:cNvPr id="110" name="Freeform 5"/>
          <p:cNvSpPr>
            <a:spLocks/>
          </p:cNvSpPr>
          <p:nvPr userDrawn="1"/>
        </p:nvSpPr>
        <p:spPr bwMode="auto">
          <a:xfrm>
            <a:off x="3180" y="1337377"/>
            <a:ext cx="8864600" cy="3436939"/>
          </a:xfrm>
          <a:custGeom>
            <a:avLst/>
            <a:gdLst>
              <a:gd name="T0" fmla="*/ 2484 w 2783"/>
              <a:gd name="T1" fmla="*/ 1077 h 1077"/>
              <a:gd name="T2" fmla="*/ 2783 w 2783"/>
              <a:gd name="T3" fmla="*/ 0 h 1077"/>
              <a:gd name="T4" fmla="*/ 0 w 2783"/>
              <a:gd name="T5" fmla="*/ 0 h 1077"/>
              <a:gd name="T6" fmla="*/ 0 w 2783"/>
              <a:gd name="T7" fmla="*/ 1077 h 1077"/>
              <a:gd name="T8" fmla="*/ 2484 w 2783"/>
              <a:gd name="T9" fmla="*/ 1077 h 1077"/>
            </a:gdLst>
            <a:ahLst/>
            <a:cxnLst>
              <a:cxn ang="0">
                <a:pos x="T0" y="T1"/>
              </a:cxn>
              <a:cxn ang="0">
                <a:pos x="T2" y="T3"/>
              </a:cxn>
              <a:cxn ang="0">
                <a:pos x="T4" y="T5"/>
              </a:cxn>
              <a:cxn ang="0">
                <a:pos x="T6" y="T7"/>
              </a:cxn>
              <a:cxn ang="0">
                <a:pos x="T8" y="T9"/>
              </a:cxn>
            </a:cxnLst>
            <a:rect l="0" t="0" r="r" b="b"/>
            <a:pathLst>
              <a:path w="2783" h="1077">
                <a:moveTo>
                  <a:pt x="2484" y="1077"/>
                </a:moveTo>
                <a:cubicBezTo>
                  <a:pt x="2695" y="564"/>
                  <a:pt x="2765" y="218"/>
                  <a:pt x="2783" y="0"/>
                </a:cubicBezTo>
                <a:cubicBezTo>
                  <a:pt x="2783" y="0"/>
                  <a:pt x="0" y="0"/>
                  <a:pt x="0" y="0"/>
                </a:cubicBezTo>
                <a:cubicBezTo>
                  <a:pt x="0" y="1077"/>
                  <a:pt x="0" y="1077"/>
                  <a:pt x="0" y="1077"/>
                </a:cubicBezTo>
                <a:cubicBezTo>
                  <a:pt x="0" y="1077"/>
                  <a:pt x="2484" y="1077"/>
                  <a:pt x="2484" y="1077"/>
                </a:cubicBezTo>
                <a:close/>
              </a:path>
            </a:pathLst>
          </a:custGeom>
          <a:blipFill dpi="0" rotWithShape="1">
            <a:blip r:embed="rId2" cstate="print"/>
            <a:srcRect/>
            <a:stretch>
              <a:fillRect/>
            </a:stretch>
          </a:blipFill>
          <a:ln>
            <a:noFill/>
          </a:ln>
        </p:spPr>
        <p:txBody>
          <a:bodyPr vert="horz" wrap="square" lIns="91402" tIns="45702" rIns="91402" bIns="45702" numCol="1" anchor="t" anchorCtr="0" compatLnSpc="1">
            <a:prstTxWarp prst="textNoShape">
              <a:avLst/>
            </a:prstTxWarp>
          </a:bodyPr>
          <a:lstStyle/>
          <a:p>
            <a:pPr defTabSz="914009"/>
            <a:endParaRPr lang="zh-CN" altLang="en-US" dirty="0">
              <a:solidFill>
                <a:srgbClr val="000000"/>
              </a:solidFill>
            </a:endParaRPr>
          </a:p>
        </p:txBody>
      </p:sp>
      <p:sp>
        <p:nvSpPr>
          <p:cNvPr id="111" name="Text Box 7"/>
          <p:cNvSpPr txBox="1">
            <a:spLocks noChangeArrowheads="1"/>
          </p:cNvSpPr>
          <p:nvPr userDrawn="1"/>
        </p:nvSpPr>
        <p:spPr bwMode="auto">
          <a:xfrm>
            <a:off x="9855215" y="4144995"/>
            <a:ext cx="1470982" cy="27696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2" tIns="45702" rIns="91402" bIns="45702">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4009">
              <a:buFont typeface="Wingdings" pitchFamily="2" charset="2"/>
              <a:buNone/>
              <a:defRPr/>
            </a:pPr>
            <a:r>
              <a:rPr lang="en-US" altLang="zh-CN" sz="1200" dirty="0" smtClean="0">
                <a:solidFill>
                  <a:srgbClr val="FFFFFF"/>
                </a:solidFill>
                <a:latin typeface="FrutigerNext LT Bold" pitchFamily="34" charset="0"/>
                <a:ea typeface="MS PGothic" pitchFamily="34" charset="-128"/>
              </a:rPr>
              <a:t>www.huawei.com</a:t>
            </a:r>
          </a:p>
        </p:txBody>
      </p:sp>
      <p:sp>
        <p:nvSpPr>
          <p:cNvPr id="68" name="Rectangle 86"/>
          <p:cNvSpPr>
            <a:spLocks noChangeArrowheads="1"/>
          </p:cNvSpPr>
          <p:nvPr userDrawn="1"/>
        </p:nvSpPr>
        <p:spPr bwMode="auto">
          <a:xfrm>
            <a:off x="10404481" y="5527806"/>
            <a:ext cx="955676" cy="998539"/>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2" tIns="45702" rIns="91402" bIns="45702" anchor="ctr"/>
          <a:lstStyle/>
          <a:p>
            <a:pPr defTabSz="914009"/>
            <a:endParaRPr lang="zh-CN" altLang="en-US" dirty="0">
              <a:solidFill>
                <a:srgbClr val="000000"/>
              </a:solidFill>
            </a:endParaRPr>
          </a:p>
        </p:txBody>
      </p:sp>
      <p:sp>
        <p:nvSpPr>
          <p:cNvPr id="1508364" name="Rectangle 12"/>
          <p:cNvSpPr>
            <a:spLocks noGrp="1" noChangeArrowheads="1"/>
          </p:cNvSpPr>
          <p:nvPr>
            <p:ph type="ctrTitle"/>
          </p:nvPr>
        </p:nvSpPr>
        <p:spPr>
          <a:xfrm>
            <a:off x="897005" y="2130571"/>
            <a:ext cx="7350125" cy="1470025"/>
          </a:xfrm>
        </p:spPr>
        <p:txBody>
          <a:bodyPr/>
          <a:lstStyle>
            <a:lvl1pPr>
              <a:defRPr sz="4000">
                <a:solidFill>
                  <a:schemeClr val="bg1"/>
                </a:solidFill>
                <a:effectLst>
                  <a:outerShdw blurRad="50800" dist="38100" dir="2700000" algn="tl" rotWithShape="0">
                    <a:prstClr val="black">
                      <a:alpha val="40000"/>
                    </a:prstClr>
                  </a:outerShdw>
                </a:effectLst>
              </a:defRPr>
            </a:lvl1pPr>
          </a:lstStyle>
          <a:p>
            <a:r>
              <a:rPr lang="zh-CN" altLang="en-US" dirty="0" smtClean="0"/>
              <a:t>单击此处编辑母版标题样式</a:t>
            </a:r>
            <a:endParaRPr lang="zh-CN" altLang="en-US" dirty="0"/>
          </a:p>
        </p:txBody>
      </p:sp>
      <p:sp>
        <p:nvSpPr>
          <p:cNvPr id="1508365" name="Rectangle 13"/>
          <p:cNvSpPr>
            <a:spLocks noGrp="1" noChangeArrowheads="1"/>
          </p:cNvSpPr>
          <p:nvPr>
            <p:ph type="subTitle" idx="1"/>
          </p:nvPr>
        </p:nvSpPr>
        <p:spPr>
          <a:xfrm>
            <a:off x="897005" y="4108451"/>
            <a:ext cx="7348537" cy="533400"/>
          </a:xfrm>
        </p:spPr>
        <p:txBody>
          <a:bodyPr anchor="ctr"/>
          <a:lstStyle>
            <a:lvl1pPr marL="0" indent="0">
              <a:buFontTx/>
              <a:buNone/>
              <a:defRPr>
                <a:solidFill>
                  <a:schemeClr val="bg1"/>
                </a:solidFill>
                <a:effectLst>
                  <a:outerShdw blurRad="50800" dist="38100" dir="2700000" algn="tl" rotWithShape="0">
                    <a:prstClr val="black">
                      <a:alpha val="40000"/>
                    </a:prstClr>
                  </a:outerShdw>
                </a:effectLst>
              </a:defRPr>
            </a:lvl1pPr>
          </a:lstStyle>
          <a:p>
            <a:r>
              <a:rPr lang="zh-CN" altLang="en-US" smtClean="0"/>
              <a:t>单击此处编辑母版副标题样式</a:t>
            </a:r>
            <a:endParaRPr lang="zh-CN" altLang="en-US"/>
          </a:p>
        </p:txBody>
      </p:sp>
      <p:sp>
        <p:nvSpPr>
          <p:cNvPr id="64" name="Rectangle 19"/>
          <p:cNvSpPr>
            <a:spLocks noGrp="1" noChangeArrowheads="1"/>
          </p:cNvSpPr>
          <p:nvPr>
            <p:ph type="dt" sz="quarter" idx="2"/>
          </p:nvPr>
        </p:nvSpPr>
        <p:spPr bwMode="auto">
          <a:xfrm>
            <a:off x="876376" y="479427"/>
            <a:ext cx="1625600" cy="23083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defTabSz="914009" fontAlgn="auto">
              <a:spcBef>
                <a:spcPts val="0"/>
              </a:spcBef>
              <a:spcAft>
                <a:spcPts val="0"/>
              </a:spcAft>
              <a:defRPr sz="1500">
                <a:latin typeface="+mn-lt"/>
                <a:ea typeface="+mn-ea"/>
              </a:defRPr>
            </a:lvl1pPr>
          </a:lstStyle>
          <a:p>
            <a:pPr>
              <a:buClrTx/>
              <a:buFontTx/>
              <a:buNone/>
              <a:defRPr/>
            </a:pPr>
            <a:endParaRPr lang="en-US" altLang="zh-CN" b="0" kern="0" dirty="0">
              <a:solidFill>
                <a:sysClr val="windowText" lastClr="000000"/>
              </a:solidFill>
              <a:latin typeface="FrutigerNext LT Medium"/>
            </a:endParaRPr>
          </a:p>
        </p:txBody>
      </p:sp>
      <p:sp>
        <p:nvSpPr>
          <p:cNvPr id="113" name="Rectangle 13"/>
          <p:cNvSpPr>
            <a:spLocks noChangeArrowheads="1"/>
          </p:cNvSpPr>
          <p:nvPr userDrawn="1"/>
        </p:nvSpPr>
        <p:spPr bwMode="auto">
          <a:xfrm>
            <a:off x="10156888" y="476252"/>
            <a:ext cx="136683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887" eaLnBrk="0" hangingPunct="0">
              <a:buFont typeface="Wingdings" pitchFamily="2" charset="2"/>
              <a:buNone/>
            </a:pPr>
            <a:r>
              <a:rPr lang="en-US" altLang="zh-CN" sz="1500" dirty="0">
                <a:solidFill>
                  <a:srgbClr val="666666"/>
                </a:solidFill>
                <a:latin typeface="FrutigerNext LT Bold" pitchFamily="34" charset="0"/>
                <a:ea typeface="ＭＳ Ｐゴシック" pitchFamily="34" charset="-128"/>
              </a:rPr>
              <a:t>Security Level: </a:t>
            </a:r>
          </a:p>
        </p:txBody>
      </p:sp>
      <p:sp>
        <p:nvSpPr>
          <p:cNvPr id="114" name="Text Box 5"/>
          <p:cNvSpPr txBox="1">
            <a:spLocks noChangeArrowheads="1"/>
          </p:cNvSpPr>
          <p:nvPr userDrawn="1"/>
        </p:nvSpPr>
        <p:spPr bwMode="auto">
          <a:xfrm>
            <a:off x="876363" y="6230939"/>
            <a:ext cx="3153384" cy="230832"/>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402"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4009">
              <a:buFont typeface="Wingdings" pitchFamily="2" charset="2"/>
              <a:buNone/>
              <a:defRPr/>
            </a:pPr>
            <a:r>
              <a:rPr lang="en-US" altLang="zh-CN" sz="1500" dirty="0" smtClean="0">
                <a:solidFill>
                  <a:srgbClr val="000000"/>
                </a:solidFill>
                <a:latin typeface="FrutigerNext LT Bold" pitchFamily="34" charset="0"/>
                <a:ea typeface="MS PGothic" pitchFamily="34" charset="-128"/>
              </a:rPr>
              <a:t>HUAWEI TECHNOLOGIES CO., LTD.</a:t>
            </a:r>
          </a:p>
        </p:txBody>
      </p:sp>
      <p:pic>
        <p:nvPicPr>
          <p:cNvPr id="115" name="Picture 77" descr="Logo"/>
          <p:cNvPicPr>
            <a:picLocks noChangeAspect="1" noChangeArrowheads="1"/>
          </p:cNvPicPr>
          <p:nvPr userDrawn="1"/>
        </p:nvPicPr>
        <p:blipFill>
          <a:blip r:embed="rId3" cstate="print"/>
          <a:srcRect/>
          <a:stretch>
            <a:fillRect/>
          </a:stretch>
        </p:blipFill>
        <p:spPr bwMode="auto">
          <a:xfrm>
            <a:off x="10610927" y="5696950"/>
            <a:ext cx="706439" cy="704851"/>
          </a:xfrm>
          <a:prstGeom prst="rect">
            <a:avLst/>
          </a:prstGeom>
          <a:noFill/>
        </p:spPr>
      </p:pic>
    </p:spTree>
    <p:extLst>
      <p:ext uri="{BB962C8B-B14F-4D97-AF65-F5344CB8AC3E}">
        <p14:creationId xmlns:p14="http://schemas.microsoft.com/office/powerpoint/2010/main" val="14215185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53035" y="274646"/>
            <a:ext cx="10975975" cy="561975"/>
          </a:xfrm>
        </p:spPr>
        <p:txBody>
          <a:bodyPr/>
          <a:lstStyle>
            <a:lvl1pPr>
              <a:defRPr>
                <a:latin typeface="+mn-lt"/>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770958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80" y="4407042"/>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80" y="2906713"/>
            <a:ext cx="10366375" cy="1500187"/>
          </a:xfrm>
        </p:spPr>
        <p:txBody>
          <a:bodyPr anchor="b"/>
          <a:lstStyle>
            <a:lvl1pPr marL="0" indent="0">
              <a:buNone/>
              <a:defRPr sz="2000"/>
            </a:lvl1pPr>
            <a:lvl2pPr marL="457003" indent="0">
              <a:buNone/>
              <a:defRPr sz="1900"/>
            </a:lvl2pPr>
            <a:lvl3pPr marL="914009" indent="0">
              <a:buNone/>
              <a:defRPr sz="1600"/>
            </a:lvl3pPr>
            <a:lvl4pPr marL="1371012" indent="0">
              <a:buNone/>
              <a:defRPr sz="1500"/>
            </a:lvl4pPr>
            <a:lvl5pPr marL="1828014" indent="0">
              <a:buNone/>
              <a:defRPr sz="1500"/>
            </a:lvl5pPr>
            <a:lvl6pPr marL="2285018" indent="0">
              <a:buNone/>
              <a:defRPr sz="1500"/>
            </a:lvl6pPr>
            <a:lvl7pPr marL="2742022" indent="0">
              <a:buNone/>
              <a:defRPr sz="1500"/>
            </a:lvl7pPr>
            <a:lvl8pPr marL="3199024" indent="0">
              <a:buNone/>
              <a:defRPr sz="1500"/>
            </a:lvl8pPr>
            <a:lvl9pPr marL="3656027" indent="0">
              <a:buNone/>
              <a:defRPr sz="1500"/>
            </a:lvl9pPr>
          </a:lstStyle>
          <a:p>
            <a:pPr lvl="0"/>
            <a:r>
              <a:rPr lang="zh-CN" altLang="en-US" smtClean="0"/>
              <a:t>单击此处编辑母版文本样式</a:t>
            </a:r>
          </a:p>
        </p:txBody>
      </p:sp>
    </p:spTree>
    <p:extLst>
      <p:ext uri="{BB962C8B-B14F-4D97-AF65-F5344CB8AC3E}">
        <p14:creationId xmlns:p14="http://schemas.microsoft.com/office/powerpoint/2010/main" val="1811050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81114" y="274640"/>
            <a:ext cx="10975975" cy="74209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81115" y="1600205"/>
            <a:ext cx="5411788"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345245" y="1600205"/>
            <a:ext cx="5411788"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543096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6315" y="274640"/>
            <a:ext cx="10975975" cy="74209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68" y="1535117"/>
            <a:ext cx="5387975" cy="639763"/>
          </a:xfrm>
        </p:spPr>
        <p:txBody>
          <a:bodyPr anchor="b"/>
          <a:lstStyle>
            <a:lvl1pPr marL="0" indent="0">
              <a:buNone/>
              <a:defRPr sz="2400" b="1"/>
            </a:lvl1pPr>
            <a:lvl2pPr marL="457003" indent="0">
              <a:buNone/>
              <a:defRPr sz="2000" b="1"/>
            </a:lvl2pPr>
            <a:lvl3pPr marL="914009" indent="0">
              <a:buNone/>
              <a:defRPr sz="1900" b="1"/>
            </a:lvl3pPr>
            <a:lvl4pPr marL="1371012" indent="0">
              <a:buNone/>
              <a:defRPr sz="1600" b="1"/>
            </a:lvl4pPr>
            <a:lvl5pPr marL="1828014" indent="0">
              <a:buNone/>
              <a:defRPr sz="1600" b="1"/>
            </a:lvl5pPr>
            <a:lvl6pPr marL="2285018" indent="0">
              <a:buNone/>
              <a:defRPr sz="1600" b="1"/>
            </a:lvl6pPr>
            <a:lvl7pPr marL="2742022" indent="0">
              <a:buNone/>
              <a:defRPr sz="1600" b="1"/>
            </a:lvl7pPr>
            <a:lvl8pPr marL="3199024" indent="0">
              <a:buNone/>
              <a:defRPr sz="1600" b="1"/>
            </a:lvl8pPr>
            <a:lvl9pPr marL="3656027"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68" y="2174875"/>
            <a:ext cx="53879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488" y="1535117"/>
            <a:ext cx="5391151" cy="639763"/>
          </a:xfrm>
        </p:spPr>
        <p:txBody>
          <a:bodyPr anchor="b"/>
          <a:lstStyle>
            <a:lvl1pPr marL="0" indent="0">
              <a:buNone/>
              <a:defRPr sz="2400" b="1"/>
            </a:lvl1pPr>
            <a:lvl2pPr marL="457003" indent="0">
              <a:buNone/>
              <a:defRPr sz="2000" b="1"/>
            </a:lvl2pPr>
            <a:lvl3pPr marL="914009" indent="0">
              <a:buNone/>
              <a:defRPr sz="1900" b="1"/>
            </a:lvl3pPr>
            <a:lvl4pPr marL="1371012" indent="0">
              <a:buNone/>
              <a:defRPr sz="1600" b="1"/>
            </a:lvl4pPr>
            <a:lvl5pPr marL="1828014" indent="0">
              <a:buNone/>
              <a:defRPr sz="1600" b="1"/>
            </a:lvl5pPr>
            <a:lvl6pPr marL="2285018" indent="0">
              <a:buNone/>
              <a:defRPr sz="1600" b="1"/>
            </a:lvl6pPr>
            <a:lvl7pPr marL="2742022" indent="0">
              <a:buNone/>
              <a:defRPr sz="1600" b="1"/>
            </a:lvl7pPr>
            <a:lvl8pPr marL="3199024" indent="0">
              <a:buNone/>
              <a:defRPr sz="1600" b="1"/>
            </a:lvl8pPr>
            <a:lvl9pPr marL="3656027"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4488" y="2174875"/>
            <a:ext cx="5391151"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359754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41007" y="265120"/>
            <a:ext cx="10765394" cy="787623"/>
          </a:xfrm>
        </p:spPr>
        <p:txBody>
          <a:bodyPr/>
          <a:lstStyle>
            <a:lvl1pPr>
              <a:defRPr>
                <a:latin typeface="+mj-lt"/>
                <a:ea typeface="黑体"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143837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8240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79" y="273050"/>
            <a:ext cx="4011613"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338" y="273058"/>
            <a:ext cx="68183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79" y="1435104"/>
            <a:ext cx="4011613" cy="4691063"/>
          </a:xfrm>
        </p:spPr>
        <p:txBody>
          <a:bodyPr/>
          <a:lstStyle>
            <a:lvl1pPr marL="0" indent="0">
              <a:buNone/>
              <a:defRPr sz="1500"/>
            </a:lvl1pPr>
            <a:lvl2pPr marL="457003" indent="0">
              <a:buNone/>
              <a:defRPr sz="1200"/>
            </a:lvl2pPr>
            <a:lvl3pPr marL="914009" indent="0">
              <a:buNone/>
              <a:defRPr sz="1100"/>
            </a:lvl3pPr>
            <a:lvl4pPr marL="1371012" indent="0">
              <a:buNone/>
              <a:defRPr sz="900"/>
            </a:lvl4pPr>
            <a:lvl5pPr marL="1828014" indent="0">
              <a:buNone/>
              <a:defRPr sz="900"/>
            </a:lvl5pPr>
            <a:lvl6pPr marL="2285018" indent="0">
              <a:buNone/>
              <a:defRPr sz="900"/>
            </a:lvl6pPr>
            <a:lvl7pPr marL="2742022" indent="0">
              <a:buNone/>
              <a:defRPr sz="900"/>
            </a:lvl7pPr>
            <a:lvl8pPr marL="3199024" indent="0">
              <a:buNone/>
              <a:defRPr sz="900"/>
            </a:lvl8pPr>
            <a:lvl9pPr marL="3656027"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6962916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841" y="4800726"/>
            <a:ext cx="7316788"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841" y="612775"/>
            <a:ext cx="7316788" cy="4114800"/>
          </a:xfrm>
        </p:spPr>
        <p:txBody>
          <a:bodyPr/>
          <a:lstStyle>
            <a:lvl1pPr marL="0" indent="0">
              <a:buNone/>
              <a:defRPr sz="3200"/>
            </a:lvl1pPr>
            <a:lvl2pPr marL="457003" indent="0">
              <a:buNone/>
              <a:defRPr sz="2800"/>
            </a:lvl2pPr>
            <a:lvl3pPr marL="914009" indent="0">
              <a:buNone/>
              <a:defRPr sz="2400"/>
            </a:lvl3pPr>
            <a:lvl4pPr marL="1371012" indent="0">
              <a:buNone/>
              <a:defRPr sz="2000"/>
            </a:lvl4pPr>
            <a:lvl5pPr marL="1828014" indent="0">
              <a:buNone/>
              <a:defRPr sz="2000"/>
            </a:lvl5pPr>
            <a:lvl6pPr marL="2285018" indent="0">
              <a:buNone/>
              <a:defRPr sz="2000"/>
            </a:lvl6pPr>
            <a:lvl7pPr marL="2742022" indent="0">
              <a:buNone/>
              <a:defRPr sz="2000"/>
            </a:lvl7pPr>
            <a:lvl8pPr marL="3199024" indent="0">
              <a:buNone/>
              <a:defRPr sz="2000"/>
            </a:lvl8pPr>
            <a:lvl9pPr marL="3656027"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90841" y="5367468"/>
            <a:ext cx="7316788" cy="804863"/>
          </a:xfrm>
        </p:spPr>
        <p:txBody>
          <a:bodyPr/>
          <a:lstStyle>
            <a:lvl1pPr marL="0" indent="0">
              <a:buNone/>
              <a:defRPr sz="1500"/>
            </a:lvl1pPr>
            <a:lvl2pPr marL="457003" indent="0">
              <a:buNone/>
              <a:defRPr sz="1200"/>
            </a:lvl2pPr>
            <a:lvl3pPr marL="914009" indent="0">
              <a:buNone/>
              <a:defRPr sz="1100"/>
            </a:lvl3pPr>
            <a:lvl4pPr marL="1371012" indent="0">
              <a:buNone/>
              <a:defRPr sz="900"/>
            </a:lvl4pPr>
            <a:lvl5pPr marL="1828014" indent="0">
              <a:buNone/>
              <a:defRPr sz="900"/>
            </a:lvl5pPr>
            <a:lvl6pPr marL="2285018" indent="0">
              <a:buNone/>
              <a:defRPr sz="900"/>
            </a:lvl6pPr>
            <a:lvl7pPr marL="2742022" indent="0">
              <a:buNone/>
              <a:defRPr sz="900"/>
            </a:lvl7pPr>
            <a:lvl8pPr marL="3199024" indent="0">
              <a:buNone/>
              <a:defRPr sz="900"/>
            </a:lvl8pPr>
            <a:lvl9pPr marL="3656027"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3943499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748974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13898" y="274643"/>
            <a:ext cx="2743201"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81122" y="274643"/>
            <a:ext cx="8080375"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573790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72177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9" name="Freeform 6"/>
          <p:cNvSpPr>
            <a:spLocks/>
          </p:cNvSpPr>
          <p:nvPr userDrawn="1"/>
        </p:nvSpPr>
        <p:spPr bwMode="auto">
          <a:xfrm>
            <a:off x="8345551" y="1337377"/>
            <a:ext cx="3848101" cy="3436939"/>
          </a:xfrm>
          <a:custGeom>
            <a:avLst/>
            <a:gdLst>
              <a:gd name="T0" fmla="*/ 0 w 1208"/>
              <a:gd name="T1" fmla="*/ 1077 h 1077"/>
              <a:gd name="T2" fmla="*/ 375 w 1208"/>
              <a:gd name="T3" fmla="*/ 0 h 1077"/>
              <a:gd name="T4" fmla="*/ 1208 w 1208"/>
              <a:gd name="T5" fmla="*/ 0 h 1077"/>
              <a:gd name="T6" fmla="*/ 1208 w 1208"/>
              <a:gd name="T7" fmla="*/ 1077 h 1077"/>
              <a:gd name="T8" fmla="*/ 0 w 1208"/>
              <a:gd name="T9" fmla="*/ 1077 h 1077"/>
            </a:gdLst>
            <a:ahLst/>
            <a:cxnLst>
              <a:cxn ang="0">
                <a:pos x="T0" y="T1"/>
              </a:cxn>
              <a:cxn ang="0">
                <a:pos x="T2" y="T3"/>
              </a:cxn>
              <a:cxn ang="0">
                <a:pos x="T4" y="T5"/>
              </a:cxn>
              <a:cxn ang="0">
                <a:pos x="T6" y="T7"/>
              </a:cxn>
              <a:cxn ang="0">
                <a:pos x="T8" y="T9"/>
              </a:cxn>
            </a:cxnLst>
            <a:rect l="0" t="0" r="r" b="b"/>
            <a:pathLst>
              <a:path w="1208" h="1077">
                <a:moveTo>
                  <a:pt x="0" y="1077"/>
                </a:moveTo>
                <a:cubicBezTo>
                  <a:pt x="120" y="501"/>
                  <a:pt x="267" y="176"/>
                  <a:pt x="375" y="0"/>
                </a:cubicBezTo>
                <a:cubicBezTo>
                  <a:pt x="375" y="0"/>
                  <a:pt x="1208" y="0"/>
                  <a:pt x="1208" y="0"/>
                </a:cubicBezTo>
                <a:cubicBezTo>
                  <a:pt x="1208" y="1077"/>
                  <a:pt x="1208" y="1077"/>
                  <a:pt x="1208" y="1077"/>
                </a:cubicBezTo>
                <a:lnTo>
                  <a:pt x="0" y="1077"/>
                </a:lnTo>
                <a:close/>
              </a:path>
            </a:pathLst>
          </a:custGeom>
          <a:gradFill>
            <a:gsLst>
              <a:gs pos="15000">
                <a:schemeClr val="bg1">
                  <a:lumMod val="85000"/>
                </a:schemeClr>
              </a:gs>
              <a:gs pos="80000">
                <a:schemeClr val="bg1">
                  <a:lumMod val="65000"/>
                </a:schemeClr>
              </a:gs>
            </a:gsLst>
            <a:lin ang="5400000" scaled="0"/>
          </a:gradFill>
          <a:ln>
            <a:noFill/>
          </a:ln>
        </p:spPr>
        <p:txBody>
          <a:bodyPr vert="horz" wrap="square" lIns="91402" tIns="45702" rIns="91402" bIns="45702" numCol="1" anchor="t" anchorCtr="0" compatLnSpc="1">
            <a:prstTxWarp prst="textNoShape">
              <a:avLst/>
            </a:prstTxWarp>
          </a:bodyPr>
          <a:lstStyle/>
          <a:p>
            <a:pPr defTabSz="914009"/>
            <a:endParaRPr lang="zh-CN" altLang="en-US" dirty="0">
              <a:solidFill>
                <a:srgbClr val="000000"/>
              </a:solidFill>
            </a:endParaRPr>
          </a:p>
        </p:txBody>
      </p:sp>
      <p:sp>
        <p:nvSpPr>
          <p:cNvPr id="110" name="Freeform 5"/>
          <p:cNvSpPr>
            <a:spLocks/>
          </p:cNvSpPr>
          <p:nvPr userDrawn="1"/>
        </p:nvSpPr>
        <p:spPr bwMode="auto">
          <a:xfrm>
            <a:off x="3180" y="1337377"/>
            <a:ext cx="8864600" cy="3436939"/>
          </a:xfrm>
          <a:custGeom>
            <a:avLst/>
            <a:gdLst>
              <a:gd name="T0" fmla="*/ 2484 w 2783"/>
              <a:gd name="T1" fmla="*/ 1077 h 1077"/>
              <a:gd name="T2" fmla="*/ 2783 w 2783"/>
              <a:gd name="T3" fmla="*/ 0 h 1077"/>
              <a:gd name="T4" fmla="*/ 0 w 2783"/>
              <a:gd name="T5" fmla="*/ 0 h 1077"/>
              <a:gd name="T6" fmla="*/ 0 w 2783"/>
              <a:gd name="T7" fmla="*/ 1077 h 1077"/>
              <a:gd name="T8" fmla="*/ 2484 w 2783"/>
              <a:gd name="T9" fmla="*/ 1077 h 1077"/>
            </a:gdLst>
            <a:ahLst/>
            <a:cxnLst>
              <a:cxn ang="0">
                <a:pos x="T0" y="T1"/>
              </a:cxn>
              <a:cxn ang="0">
                <a:pos x="T2" y="T3"/>
              </a:cxn>
              <a:cxn ang="0">
                <a:pos x="T4" y="T5"/>
              </a:cxn>
              <a:cxn ang="0">
                <a:pos x="T6" y="T7"/>
              </a:cxn>
              <a:cxn ang="0">
                <a:pos x="T8" y="T9"/>
              </a:cxn>
            </a:cxnLst>
            <a:rect l="0" t="0" r="r" b="b"/>
            <a:pathLst>
              <a:path w="2783" h="1077">
                <a:moveTo>
                  <a:pt x="2484" y="1077"/>
                </a:moveTo>
                <a:cubicBezTo>
                  <a:pt x="2695" y="564"/>
                  <a:pt x="2765" y="218"/>
                  <a:pt x="2783" y="0"/>
                </a:cubicBezTo>
                <a:cubicBezTo>
                  <a:pt x="2783" y="0"/>
                  <a:pt x="0" y="0"/>
                  <a:pt x="0" y="0"/>
                </a:cubicBezTo>
                <a:cubicBezTo>
                  <a:pt x="0" y="1077"/>
                  <a:pt x="0" y="1077"/>
                  <a:pt x="0" y="1077"/>
                </a:cubicBezTo>
                <a:cubicBezTo>
                  <a:pt x="0" y="1077"/>
                  <a:pt x="2484" y="1077"/>
                  <a:pt x="2484" y="1077"/>
                </a:cubicBezTo>
                <a:close/>
              </a:path>
            </a:pathLst>
          </a:custGeom>
          <a:blipFill dpi="0" rotWithShape="1">
            <a:blip r:embed="rId2" cstate="print"/>
            <a:srcRect/>
            <a:stretch>
              <a:fillRect/>
            </a:stretch>
          </a:blipFill>
          <a:ln>
            <a:noFill/>
          </a:ln>
        </p:spPr>
        <p:txBody>
          <a:bodyPr vert="horz" wrap="square" lIns="91402" tIns="45702" rIns="91402" bIns="45702" numCol="1" anchor="t" anchorCtr="0" compatLnSpc="1">
            <a:prstTxWarp prst="textNoShape">
              <a:avLst/>
            </a:prstTxWarp>
          </a:bodyPr>
          <a:lstStyle/>
          <a:p>
            <a:pPr defTabSz="914009"/>
            <a:endParaRPr lang="zh-CN" altLang="en-US" dirty="0">
              <a:solidFill>
                <a:srgbClr val="000000"/>
              </a:solidFill>
            </a:endParaRPr>
          </a:p>
        </p:txBody>
      </p:sp>
      <p:sp>
        <p:nvSpPr>
          <p:cNvPr id="111" name="Text Box 7"/>
          <p:cNvSpPr txBox="1">
            <a:spLocks noChangeArrowheads="1"/>
          </p:cNvSpPr>
          <p:nvPr userDrawn="1"/>
        </p:nvSpPr>
        <p:spPr bwMode="auto">
          <a:xfrm>
            <a:off x="9855215" y="4144995"/>
            <a:ext cx="1470982" cy="27696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2" tIns="45702" rIns="91402" bIns="45702">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4009">
              <a:buFont typeface="Wingdings" pitchFamily="2" charset="2"/>
              <a:buNone/>
              <a:defRPr/>
            </a:pPr>
            <a:r>
              <a:rPr lang="en-US" altLang="zh-CN" sz="1200" dirty="0" smtClean="0">
                <a:solidFill>
                  <a:srgbClr val="FFFFFF"/>
                </a:solidFill>
                <a:latin typeface="FrutigerNext LT Bold" pitchFamily="34" charset="0"/>
                <a:ea typeface="MS PGothic" pitchFamily="34" charset="-128"/>
              </a:rPr>
              <a:t>www.huawei.com</a:t>
            </a:r>
          </a:p>
        </p:txBody>
      </p:sp>
      <p:sp>
        <p:nvSpPr>
          <p:cNvPr id="68" name="Rectangle 86"/>
          <p:cNvSpPr>
            <a:spLocks noChangeArrowheads="1"/>
          </p:cNvSpPr>
          <p:nvPr userDrawn="1"/>
        </p:nvSpPr>
        <p:spPr bwMode="auto">
          <a:xfrm>
            <a:off x="10404486" y="5527804"/>
            <a:ext cx="955676" cy="998539"/>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2" tIns="45702" rIns="91402" bIns="45702" anchor="ctr"/>
          <a:lstStyle/>
          <a:p>
            <a:pPr defTabSz="914009"/>
            <a:endParaRPr lang="zh-CN" altLang="en-US" dirty="0">
              <a:solidFill>
                <a:srgbClr val="000000"/>
              </a:solidFill>
            </a:endParaRPr>
          </a:p>
        </p:txBody>
      </p:sp>
      <p:sp>
        <p:nvSpPr>
          <p:cNvPr id="1508364" name="Rectangle 12"/>
          <p:cNvSpPr>
            <a:spLocks noGrp="1" noChangeArrowheads="1"/>
          </p:cNvSpPr>
          <p:nvPr>
            <p:ph type="ctrTitle"/>
          </p:nvPr>
        </p:nvSpPr>
        <p:spPr>
          <a:xfrm>
            <a:off x="897012" y="2130579"/>
            <a:ext cx="7350125" cy="1470025"/>
          </a:xfrm>
        </p:spPr>
        <p:txBody>
          <a:bodyPr/>
          <a:lstStyle>
            <a:lvl1pPr>
              <a:defRPr sz="4000">
                <a:solidFill>
                  <a:schemeClr val="bg1"/>
                </a:solidFill>
                <a:effectLst>
                  <a:outerShdw blurRad="50800" dist="38100" dir="2700000" algn="tl" rotWithShape="0">
                    <a:prstClr val="black">
                      <a:alpha val="40000"/>
                    </a:prstClr>
                  </a:outerShdw>
                </a:effectLst>
              </a:defRPr>
            </a:lvl1pPr>
          </a:lstStyle>
          <a:p>
            <a:r>
              <a:rPr lang="zh-CN" altLang="en-US" dirty="0" smtClean="0"/>
              <a:t>单击此处编辑母版标题样式</a:t>
            </a:r>
            <a:endParaRPr lang="zh-CN" altLang="en-US" dirty="0"/>
          </a:p>
        </p:txBody>
      </p:sp>
      <p:sp>
        <p:nvSpPr>
          <p:cNvPr id="1508365" name="Rectangle 13"/>
          <p:cNvSpPr>
            <a:spLocks noGrp="1" noChangeArrowheads="1"/>
          </p:cNvSpPr>
          <p:nvPr>
            <p:ph type="subTitle" idx="1"/>
          </p:nvPr>
        </p:nvSpPr>
        <p:spPr>
          <a:xfrm>
            <a:off x="897010" y="4108451"/>
            <a:ext cx="7348537" cy="533400"/>
          </a:xfrm>
        </p:spPr>
        <p:txBody>
          <a:bodyPr anchor="ctr"/>
          <a:lstStyle>
            <a:lvl1pPr marL="0" indent="0">
              <a:buFontTx/>
              <a:buNone/>
              <a:defRPr>
                <a:solidFill>
                  <a:schemeClr val="bg1"/>
                </a:solidFill>
                <a:effectLst>
                  <a:outerShdw blurRad="50800" dist="38100" dir="2700000" algn="tl" rotWithShape="0">
                    <a:prstClr val="black">
                      <a:alpha val="40000"/>
                    </a:prstClr>
                  </a:outerShdw>
                </a:effectLst>
              </a:defRPr>
            </a:lvl1pPr>
          </a:lstStyle>
          <a:p>
            <a:r>
              <a:rPr lang="zh-CN" altLang="en-US" smtClean="0"/>
              <a:t>单击此处编辑母版副标题样式</a:t>
            </a:r>
            <a:endParaRPr lang="zh-CN" altLang="en-US"/>
          </a:p>
        </p:txBody>
      </p:sp>
      <p:sp>
        <p:nvSpPr>
          <p:cNvPr id="64" name="Rectangle 19"/>
          <p:cNvSpPr>
            <a:spLocks noGrp="1" noChangeArrowheads="1"/>
          </p:cNvSpPr>
          <p:nvPr>
            <p:ph type="dt" sz="quarter" idx="2"/>
          </p:nvPr>
        </p:nvSpPr>
        <p:spPr bwMode="auto">
          <a:xfrm>
            <a:off x="876380" y="479427"/>
            <a:ext cx="1625600" cy="23083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defTabSz="914009" fontAlgn="auto">
              <a:spcBef>
                <a:spcPts val="0"/>
              </a:spcBef>
              <a:spcAft>
                <a:spcPts val="0"/>
              </a:spcAft>
              <a:defRPr sz="1500">
                <a:latin typeface="+mn-lt"/>
                <a:ea typeface="+mn-ea"/>
              </a:defRPr>
            </a:lvl1pPr>
          </a:lstStyle>
          <a:p>
            <a:pPr>
              <a:buClrTx/>
              <a:buFontTx/>
              <a:buNone/>
              <a:defRPr/>
            </a:pPr>
            <a:endParaRPr lang="en-US" altLang="zh-CN" b="0" kern="0" dirty="0">
              <a:solidFill>
                <a:sysClr val="windowText" lastClr="000000"/>
              </a:solidFill>
              <a:latin typeface="FrutigerNext LT Medium"/>
            </a:endParaRPr>
          </a:p>
        </p:txBody>
      </p:sp>
      <p:sp>
        <p:nvSpPr>
          <p:cNvPr id="113" name="Rectangle 13"/>
          <p:cNvSpPr>
            <a:spLocks noChangeArrowheads="1"/>
          </p:cNvSpPr>
          <p:nvPr userDrawn="1"/>
        </p:nvSpPr>
        <p:spPr bwMode="auto">
          <a:xfrm>
            <a:off x="10156887" y="476252"/>
            <a:ext cx="136683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887" eaLnBrk="0" hangingPunct="0">
              <a:buFont typeface="Wingdings" pitchFamily="2" charset="2"/>
              <a:buNone/>
            </a:pPr>
            <a:r>
              <a:rPr lang="en-US" altLang="zh-CN" sz="1500" dirty="0">
                <a:solidFill>
                  <a:srgbClr val="666666"/>
                </a:solidFill>
                <a:latin typeface="FrutigerNext LT Bold" pitchFamily="34" charset="0"/>
                <a:ea typeface="ＭＳ Ｐゴシック" pitchFamily="34" charset="-128"/>
              </a:rPr>
              <a:t>Security Level: </a:t>
            </a:r>
          </a:p>
        </p:txBody>
      </p:sp>
      <p:sp>
        <p:nvSpPr>
          <p:cNvPr id="114" name="Text Box 5"/>
          <p:cNvSpPr txBox="1">
            <a:spLocks noChangeArrowheads="1"/>
          </p:cNvSpPr>
          <p:nvPr userDrawn="1"/>
        </p:nvSpPr>
        <p:spPr bwMode="auto">
          <a:xfrm>
            <a:off x="876362" y="6230939"/>
            <a:ext cx="3153384" cy="230832"/>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402"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4009">
              <a:buFont typeface="Wingdings" pitchFamily="2" charset="2"/>
              <a:buNone/>
              <a:defRPr/>
            </a:pPr>
            <a:r>
              <a:rPr lang="en-US" altLang="zh-CN" sz="1500" dirty="0" smtClean="0">
                <a:solidFill>
                  <a:srgbClr val="000000"/>
                </a:solidFill>
                <a:latin typeface="FrutigerNext LT Bold" pitchFamily="34" charset="0"/>
                <a:ea typeface="MS PGothic" pitchFamily="34" charset="-128"/>
              </a:rPr>
              <a:t>HUAWEI TECHNOLOGIES CO., LTD.</a:t>
            </a:r>
          </a:p>
        </p:txBody>
      </p:sp>
      <p:pic>
        <p:nvPicPr>
          <p:cNvPr id="115" name="Picture 77" descr="Logo"/>
          <p:cNvPicPr>
            <a:picLocks noChangeAspect="1" noChangeArrowheads="1"/>
          </p:cNvPicPr>
          <p:nvPr userDrawn="1"/>
        </p:nvPicPr>
        <p:blipFill>
          <a:blip r:embed="rId3" cstate="print"/>
          <a:srcRect/>
          <a:stretch>
            <a:fillRect/>
          </a:stretch>
        </p:blipFill>
        <p:spPr bwMode="auto">
          <a:xfrm>
            <a:off x="10610926" y="5696948"/>
            <a:ext cx="706439" cy="704851"/>
          </a:xfrm>
          <a:prstGeom prst="rect">
            <a:avLst/>
          </a:prstGeom>
          <a:noFill/>
        </p:spPr>
      </p:pic>
    </p:spTree>
    <p:extLst>
      <p:ext uri="{BB962C8B-B14F-4D97-AF65-F5344CB8AC3E}">
        <p14:creationId xmlns:p14="http://schemas.microsoft.com/office/powerpoint/2010/main" val="14215185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53040" y="274646"/>
            <a:ext cx="10975975" cy="561975"/>
          </a:xfrm>
        </p:spPr>
        <p:txBody>
          <a:bodyPr/>
          <a:lstStyle>
            <a:lvl1pPr>
              <a:defRPr>
                <a:latin typeface="+mn-lt"/>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770958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87" y="4407052"/>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87" y="2906713"/>
            <a:ext cx="10366375" cy="1500187"/>
          </a:xfrm>
        </p:spPr>
        <p:txBody>
          <a:bodyPr anchor="b"/>
          <a:lstStyle>
            <a:lvl1pPr marL="0" indent="0">
              <a:buNone/>
              <a:defRPr sz="2000"/>
            </a:lvl1pPr>
            <a:lvl2pPr marL="457003" indent="0">
              <a:buNone/>
              <a:defRPr sz="1900"/>
            </a:lvl2pPr>
            <a:lvl3pPr marL="914009" indent="0">
              <a:buNone/>
              <a:defRPr sz="1600"/>
            </a:lvl3pPr>
            <a:lvl4pPr marL="1371012" indent="0">
              <a:buNone/>
              <a:defRPr sz="1500"/>
            </a:lvl4pPr>
            <a:lvl5pPr marL="1828014" indent="0">
              <a:buNone/>
              <a:defRPr sz="1500"/>
            </a:lvl5pPr>
            <a:lvl6pPr marL="2285018" indent="0">
              <a:buNone/>
              <a:defRPr sz="1500"/>
            </a:lvl6pPr>
            <a:lvl7pPr marL="2742022" indent="0">
              <a:buNone/>
              <a:defRPr sz="1500"/>
            </a:lvl7pPr>
            <a:lvl8pPr marL="3199024" indent="0">
              <a:buNone/>
              <a:defRPr sz="1500"/>
            </a:lvl8pPr>
            <a:lvl9pPr marL="3656027" indent="0">
              <a:buNone/>
              <a:defRPr sz="1500"/>
            </a:lvl9pPr>
          </a:lstStyle>
          <a:p>
            <a:pPr lvl="0"/>
            <a:r>
              <a:rPr lang="zh-CN" altLang="en-US" smtClean="0"/>
              <a:t>单击此处编辑母版文本样式</a:t>
            </a:r>
          </a:p>
        </p:txBody>
      </p:sp>
    </p:spTree>
    <p:extLst>
      <p:ext uri="{BB962C8B-B14F-4D97-AF65-F5344CB8AC3E}">
        <p14:creationId xmlns:p14="http://schemas.microsoft.com/office/powerpoint/2010/main" val="18110503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81121" y="274640"/>
            <a:ext cx="10975975" cy="74209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81118" y="1600205"/>
            <a:ext cx="5411788"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345249" y="1600205"/>
            <a:ext cx="5411788"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54309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6317" y="274640"/>
            <a:ext cx="10975975" cy="74209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71" y="1535117"/>
            <a:ext cx="5387975" cy="639763"/>
          </a:xfrm>
        </p:spPr>
        <p:txBody>
          <a:bodyPr anchor="b"/>
          <a:lstStyle>
            <a:lvl1pPr marL="0" indent="0">
              <a:buNone/>
              <a:defRPr sz="2400" b="1"/>
            </a:lvl1pPr>
            <a:lvl2pPr marL="457003" indent="0">
              <a:buNone/>
              <a:defRPr sz="2000" b="1"/>
            </a:lvl2pPr>
            <a:lvl3pPr marL="914009" indent="0">
              <a:buNone/>
              <a:defRPr sz="1900" b="1"/>
            </a:lvl3pPr>
            <a:lvl4pPr marL="1371012" indent="0">
              <a:buNone/>
              <a:defRPr sz="1600" b="1"/>
            </a:lvl4pPr>
            <a:lvl5pPr marL="1828014" indent="0">
              <a:buNone/>
              <a:defRPr sz="1600" b="1"/>
            </a:lvl5pPr>
            <a:lvl6pPr marL="2285018" indent="0">
              <a:buNone/>
              <a:defRPr sz="1600" b="1"/>
            </a:lvl6pPr>
            <a:lvl7pPr marL="2742022" indent="0">
              <a:buNone/>
              <a:defRPr sz="1600" b="1"/>
            </a:lvl7pPr>
            <a:lvl8pPr marL="3199024" indent="0">
              <a:buNone/>
              <a:defRPr sz="1600" b="1"/>
            </a:lvl8pPr>
            <a:lvl9pPr marL="3656027"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71" y="2174875"/>
            <a:ext cx="53879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487" y="1535117"/>
            <a:ext cx="5391151" cy="639763"/>
          </a:xfrm>
        </p:spPr>
        <p:txBody>
          <a:bodyPr anchor="b"/>
          <a:lstStyle>
            <a:lvl1pPr marL="0" indent="0">
              <a:buNone/>
              <a:defRPr sz="2400" b="1"/>
            </a:lvl1pPr>
            <a:lvl2pPr marL="457003" indent="0">
              <a:buNone/>
              <a:defRPr sz="2000" b="1"/>
            </a:lvl2pPr>
            <a:lvl3pPr marL="914009" indent="0">
              <a:buNone/>
              <a:defRPr sz="1900" b="1"/>
            </a:lvl3pPr>
            <a:lvl4pPr marL="1371012" indent="0">
              <a:buNone/>
              <a:defRPr sz="1600" b="1"/>
            </a:lvl4pPr>
            <a:lvl5pPr marL="1828014" indent="0">
              <a:buNone/>
              <a:defRPr sz="1600" b="1"/>
            </a:lvl5pPr>
            <a:lvl6pPr marL="2285018" indent="0">
              <a:buNone/>
              <a:defRPr sz="1600" b="1"/>
            </a:lvl6pPr>
            <a:lvl7pPr marL="2742022" indent="0">
              <a:buNone/>
              <a:defRPr sz="1600" b="1"/>
            </a:lvl7pPr>
            <a:lvl8pPr marL="3199024" indent="0">
              <a:buNone/>
              <a:defRPr sz="1600" b="1"/>
            </a:lvl8pPr>
            <a:lvl9pPr marL="3656027"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4487" y="2174875"/>
            <a:ext cx="5391151"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359754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41007" y="265120"/>
            <a:ext cx="10765394" cy="787623"/>
          </a:xfrm>
        </p:spPr>
        <p:txBody>
          <a:bodyPr/>
          <a:lstStyle>
            <a:lvl1pPr>
              <a:defRPr>
                <a:latin typeface="+mj-lt"/>
                <a:ea typeface="黑体"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1438378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8240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83" y="273050"/>
            <a:ext cx="4011613"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338" y="273058"/>
            <a:ext cx="68183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83" y="1435104"/>
            <a:ext cx="4011613" cy="4691063"/>
          </a:xfrm>
        </p:spPr>
        <p:txBody>
          <a:bodyPr/>
          <a:lstStyle>
            <a:lvl1pPr marL="0" indent="0">
              <a:buNone/>
              <a:defRPr sz="1500"/>
            </a:lvl1pPr>
            <a:lvl2pPr marL="457003" indent="0">
              <a:buNone/>
              <a:defRPr sz="1200"/>
            </a:lvl2pPr>
            <a:lvl3pPr marL="914009" indent="0">
              <a:buNone/>
              <a:defRPr sz="1100"/>
            </a:lvl3pPr>
            <a:lvl4pPr marL="1371012" indent="0">
              <a:buNone/>
              <a:defRPr sz="900"/>
            </a:lvl4pPr>
            <a:lvl5pPr marL="1828014" indent="0">
              <a:buNone/>
              <a:defRPr sz="900"/>
            </a:lvl5pPr>
            <a:lvl6pPr marL="2285018" indent="0">
              <a:buNone/>
              <a:defRPr sz="900"/>
            </a:lvl6pPr>
            <a:lvl7pPr marL="2742022" indent="0">
              <a:buNone/>
              <a:defRPr sz="900"/>
            </a:lvl7pPr>
            <a:lvl8pPr marL="3199024" indent="0">
              <a:buNone/>
              <a:defRPr sz="900"/>
            </a:lvl8pPr>
            <a:lvl9pPr marL="3656027"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6962916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845" y="4800724"/>
            <a:ext cx="7316788"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845" y="612775"/>
            <a:ext cx="7316788" cy="4114800"/>
          </a:xfrm>
        </p:spPr>
        <p:txBody>
          <a:bodyPr/>
          <a:lstStyle>
            <a:lvl1pPr marL="0" indent="0">
              <a:buNone/>
              <a:defRPr sz="3200"/>
            </a:lvl1pPr>
            <a:lvl2pPr marL="457003" indent="0">
              <a:buNone/>
              <a:defRPr sz="2800"/>
            </a:lvl2pPr>
            <a:lvl3pPr marL="914009" indent="0">
              <a:buNone/>
              <a:defRPr sz="2400"/>
            </a:lvl3pPr>
            <a:lvl4pPr marL="1371012" indent="0">
              <a:buNone/>
              <a:defRPr sz="2000"/>
            </a:lvl4pPr>
            <a:lvl5pPr marL="1828014" indent="0">
              <a:buNone/>
              <a:defRPr sz="2000"/>
            </a:lvl5pPr>
            <a:lvl6pPr marL="2285018" indent="0">
              <a:buNone/>
              <a:defRPr sz="2000"/>
            </a:lvl6pPr>
            <a:lvl7pPr marL="2742022" indent="0">
              <a:buNone/>
              <a:defRPr sz="2000"/>
            </a:lvl7pPr>
            <a:lvl8pPr marL="3199024" indent="0">
              <a:buNone/>
              <a:defRPr sz="2000"/>
            </a:lvl8pPr>
            <a:lvl9pPr marL="3656027"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90845" y="5367466"/>
            <a:ext cx="7316788" cy="804863"/>
          </a:xfrm>
        </p:spPr>
        <p:txBody>
          <a:bodyPr/>
          <a:lstStyle>
            <a:lvl1pPr marL="0" indent="0">
              <a:buNone/>
              <a:defRPr sz="1500"/>
            </a:lvl1pPr>
            <a:lvl2pPr marL="457003" indent="0">
              <a:buNone/>
              <a:defRPr sz="1200"/>
            </a:lvl2pPr>
            <a:lvl3pPr marL="914009" indent="0">
              <a:buNone/>
              <a:defRPr sz="1100"/>
            </a:lvl3pPr>
            <a:lvl4pPr marL="1371012" indent="0">
              <a:buNone/>
              <a:defRPr sz="900"/>
            </a:lvl4pPr>
            <a:lvl5pPr marL="1828014" indent="0">
              <a:buNone/>
              <a:defRPr sz="900"/>
            </a:lvl5pPr>
            <a:lvl6pPr marL="2285018" indent="0">
              <a:buNone/>
              <a:defRPr sz="900"/>
            </a:lvl6pPr>
            <a:lvl7pPr marL="2742022" indent="0">
              <a:buNone/>
              <a:defRPr sz="900"/>
            </a:lvl7pPr>
            <a:lvl8pPr marL="3199024" indent="0">
              <a:buNone/>
              <a:defRPr sz="900"/>
            </a:lvl8pPr>
            <a:lvl9pPr marL="3656027"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3943499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748974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13897" y="274643"/>
            <a:ext cx="2743201"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81121" y="274643"/>
            <a:ext cx="8080375"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573790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9" name="Freeform 6"/>
          <p:cNvSpPr>
            <a:spLocks/>
          </p:cNvSpPr>
          <p:nvPr userDrawn="1"/>
        </p:nvSpPr>
        <p:spPr bwMode="auto">
          <a:xfrm>
            <a:off x="8345552" y="1337377"/>
            <a:ext cx="3848101" cy="3436939"/>
          </a:xfrm>
          <a:custGeom>
            <a:avLst/>
            <a:gdLst>
              <a:gd name="T0" fmla="*/ 0 w 1208"/>
              <a:gd name="T1" fmla="*/ 1077 h 1077"/>
              <a:gd name="T2" fmla="*/ 375 w 1208"/>
              <a:gd name="T3" fmla="*/ 0 h 1077"/>
              <a:gd name="T4" fmla="*/ 1208 w 1208"/>
              <a:gd name="T5" fmla="*/ 0 h 1077"/>
              <a:gd name="T6" fmla="*/ 1208 w 1208"/>
              <a:gd name="T7" fmla="*/ 1077 h 1077"/>
              <a:gd name="T8" fmla="*/ 0 w 1208"/>
              <a:gd name="T9" fmla="*/ 1077 h 1077"/>
            </a:gdLst>
            <a:ahLst/>
            <a:cxnLst>
              <a:cxn ang="0">
                <a:pos x="T0" y="T1"/>
              </a:cxn>
              <a:cxn ang="0">
                <a:pos x="T2" y="T3"/>
              </a:cxn>
              <a:cxn ang="0">
                <a:pos x="T4" y="T5"/>
              </a:cxn>
              <a:cxn ang="0">
                <a:pos x="T6" y="T7"/>
              </a:cxn>
              <a:cxn ang="0">
                <a:pos x="T8" y="T9"/>
              </a:cxn>
            </a:cxnLst>
            <a:rect l="0" t="0" r="r" b="b"/>
            <a:pathLst>
              <a:path w="1208" h="1077">
                <a:moveTo>
                  <a:pt x="0" y="1077"/>
                </a:moveTo>
                <a:cubicBezTo>
                  <a:pt x="120" y="501"/>
                  <a:pt x="267" y="176"/>
                  <a:pt x="375" y="0"/>
                </a:cubicBezTo>
                <a:cubicBezTo>
                  <a:pt x="375" y="0"/>
                  <a:pt x="1208" y="0"/>
                  <a:pt x="1208" y="0"/>
                </a:cubicBezTo>
                <a:cubicBezTo>
                  <a:pt x="1208" y="1077"/>
                  <a:pt x="1208" y="1077"/>
                  <a:pt x="1208" y="1077"/>
                </a:cubicBezTo>
                <a:lnTo>
                  <a:pt x="0" y="1077"/>
                </a:lnTo>
                <a:close/>
              </a:path>
            </a:pathLst>
          </a:custGeom>
          <a:gradFill>
            <a:gsLst>
              <a:gs pos="15000">
                <a:schemeClr val="bg1">
                  <a:lumMod val="85000"/>
                </a:schemeClr>
              </a:gs>
              <a:gs pos="80000">
                <a:schemeClr val="bg1">
                  <a:lumMod val="65000"/>
                </a:schemeClr>
              </a:gs>
            </a:gsLst>
            <a:lin ang="5400000" scaled="0"/>
          </a:gradFill>
          <a:ln>
            <a:noFill/>
          </a:ln>
        </p:spPr>
        <p:txBody>
          <a:bodyPr vert="horz" wrap="square" lIns="91402" tIns="45702" rIns="91402" bIns="45702" numCol="1" anchor="t" anchorCtr="0" compatLnSpc="1">
            <a:prstTxWarp prst="textNoShape">
              <a:avLst/>
            </a:prstTxWarp>
          </a:bodyPr>
          <a:lstStyle/>
          <a:p>
            <a:pPr defTabSz="914009"/>
            <a:endParaRPr lang="zh-CN" altLang="en-US" dirty="0">
              <a:solidFill>
                <a:srgbClr val="000000"/>
              </a:solidFill>
            </a:endParaRPr>
          </a:p>
        </p:txBody>
      </p:sp>
      <p:sp>
        <p:nvSpPr>
          <p:cNvPr id="110" name="Freeform 5"/>
          <p:cNvSpPr>
            <a:spLocks/>
          </p:cNvSpPr>
          <p:nvPr userDrawn="1"/>
        </p:nvSpPr>
        <p:spPr bwMode="auto">
          <a:xfrm>
            <a:off x="3180" y="1337377"/>
            <a:ext cx="8864600" cy="3436939"/>
          </a:xfrm>
          <a:custGeom>
            <a:avLst/>
            <a:gdLst>
              <a:gd name="T0" fmla="*/ 2484 w 2783"/>
              <a:gd name="T1" fmla="*/ 1077 h 1077"/>
              <a:gd name="T2" fmla="*/ 2783 w 2783"/>
              <a:gd name="T3" fmla="*/ 0 h 1077"/>
              <a:gd name="T4" fmla="*/ 0 w 2783"/>
              <a:gd name="T5" fmla="*/ 0 h 1077"/>
              <a:gd name="T6" fmla="*/ 0 w 2783"/>
              <a:gd name="T7" fmla="*/ 1077 h 1077"/>
              <a:gd name="T8" fmla="*/ 2484 w 2783"/>
              <a:gd name="T9" fmla="*/ 1077 h 1077"/>
            </a:gdLst>
            <a:ahLst/>
            <a:cxnLst>
              <a:cxn ang="0">
                <a:pos x="T0" y="T1"/>
              </a:cxn>
              <a:cxn ang="0">
                <a:pos x="T2" y="T3"/>
              </a:cxn>
              <a:cxn ang="0">
                <a:pos x="T4" y="T5"/>
              </a:cxn>
              <a:cxn ang="0">
                <a:pos x="T6" y="T7"/>
              </a:cxn>
              <a:cxn ang="0">
                <a:pos x="T8" y="T9"/>
              </a:cxn>
            </a:cxnLst>
            <a:rect l="0" t="0" r="r" b="b"/>
            <a:pathLst>
              <a:path w="2783" h="1077">
                <a:moveTo>
                  <a:pt x="2484" y="1077"/>
                </a:moveTo>
                <a:cubicBezTo>
                  <a:pt x="2695" y="564"/>
                  <a:pt x="2765" y="218"/>
                  <a:pt x="2783" y="0"/>
                </a:cubicBezTo>
                <a:cubicBezTo>
                  <a:pt x="2783" y="0"/>
                  <a:pt x="0" y="0"/>
                  <a:pt x="0" y="0"/>
                </a:cubicBezTo>
                <a:cubicBezTo>
                  <a:pt x="0" y="1077"/>
                  <a:pt x="0" y="1077"/>
                  <a:pt x="0" y="1077"/>
                </a:cubicBezTo>
                <a:cubicBezTo>
                  <a:pt x="0" y="1077"/>
                  <a:pt x="2484" y="1077"/>
                  <a:pt x="2484" y="1077"/>
                </a:cubicBezTo>
                <a:close/>
              </a:path>
            </a:pathLst>
          </a:custGeom>
          <a:blipFill dpi="0" rotWithShape="1">
            <a:blip r:embed="rId2" cstate="print"/>
            <a:srcRect/>
            <a:stretch>
              <a:fillRect/>
            </a:stretch>
          </a:blipFill>
          <a:ln>
            <a:noFill/>
          </a:ln>
        </p:spPr>
        <p:txBody>
          <a:bodyPr vert="horz" wrap="square" lIns="91402" tIns="45702" rIns="91402" bIns="45702" numCol="1" anchor="t" anchorCtr="0" compatLnSpc="1">
            <a:prstTxWarp prst="textNoShape">
              <a:avLst/>
            </a:prstTxWarp>
          </a:bodyPr>
          <a:lstStyle/>
          <a:p>
            <a:pPr defTabSz="914009"/>
            <a:endParaRPr lang="zh-CN" altLang="en-US" dirty="0">
              <a:solidFill>
                <a:srgbClr val="000000"/>
              </a:solidFill>
            </a:endParaRPr>
          </a:p>
        </p:txBody>
      </p:sp>
      <p:sp>
        <p:nvSpPr>
          <p:cNvPr id="111" name="Text Box 7"/>
          <p:cNvSpPr txBox="1">
            <a:spLocks noChangeArrowheads="1"/>
          </p:cNvSpPr>
          <p:nvPr userDrawn="1"/>
        </p:nvSpPr>
        <p:spPr bwMode="auto">
          <a:xfrm>
            <a:off x="9855215" y="4144995"/>
            <a:ext cx="1470982" cy="27696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2" tIns="45702" rIns="91402" bIns="45702">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4009">
              <a:buFont typeface="Wingdings" pitchFamily="2" charset="2"/>
              <a:buNone/>
              <a:defRPr/>
            </a:pPr>
            <a:r>
              <a:rPr lang="en-US" altLang="zh-CN" sz="1200" dirty="0" smtClean="0">
                <a:solidFill>
                  <a:srgbClr val="FFFFFF"/>
                </a:solidFill>
                <a:latin typeface="FrutigerNext LT Bold" pitchFamily="34" charset="0"/>
                <a:ea typeface="MS PGothic" pitchFamily="34" charset="-128"/>
              </a:rPr>
              <a:t>www.huawei.com</a:t>
            </a:r>
          </a:p>
        </p:txBody>
      </p:sp>
      <p:sp>
        <p:nvSpPr>
          <p:cNvPr id="68" name="Rectangle 86"/>
          <p:cNvSpPr>
            <a:spLocks noChangeArrowheads="1"/>
          </p:cNvSpPr>
          <p:nvPr userDrawn="1"/>
        </p:nvSpPr>
        <p:spPr bwMode="auto">
          <a:xfrm>
            <a:off x="10404481" y="5527806"/>
            <a:ext cx="955676" cy="998539"/>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2" tIns="45702" rIns="91402" bIns="45702" anchor="ctr"/>
          <a:lstStyle/>
          <a:p>
            <a:pPr defTabSz="914009"/>
            <a:endParaRPr lang="zh-CN" altLang="en-US" dirty="0">
              <a:solidFill>
                <a:srgbClr val="000000"/>
              </a:solidFill>
            </a:endParaRPr>
          </a:p>
        </p:txBody>
      </p:sp>
      <p:sp>
        <p:nvSpPr>
          <p:cNvPr id="1508364" name="Rectangle 12"/>
          <p:cNvSpPr>
            <a:spLocks noGrp="1" noChangeArrowheads="1"/>
          </p:cNvSpPr>
          <p:nvPr>
            <p:ph type="ctrTitle"/>
          </p:nvPr>
        </p:nvSpPr>
        <p:spPr>
          <a:xfrm>
            <a:off x="897008" y="2130575"/>
            <a:ext cx="7350125" cy="1470025"/>
          </a:xfrm>
        </p:spPr>
        <p:txBody>
          <a:bodyPr/>
          <a:lstStyle>
            <a:lvl1pPr>
              <a:defRPr sz="4000">
                <a:solidFill>
                  <a:schemeClr val="bg1"/>
                </a:solidFill>
                <a:effectLst>
                  <a:outerShdw blurRad="50800" dist="38100" dir="2700000" algn="tl" rotWithShape="0">
                    <a:prstClr val="black">
                      <a:alpha val="40000"/>
                    </a:prstClr>
                  </a:outerShdw>
                </a:effectLst>
              </a:defRPr>
            </a:lvl1pPr>
          </a:lstStyle>
          <a:p>
            <a:r>
              <a:rPr lang="zh-CN" altLang="en-US" dirty="0" smtClean="0"/>
              <a:t>单击此处编辑母版标题样式</a:t>
            </a:r>
            <a:endParaRPr lang="zh-CN" altLang="en-US" dirty="0"/>
          </a:p>
        </p:txBody>
      </p:sp>
      <p:sp>
        <p:nvSpPr>
          <p:cNvPr id="1508365" name="Rectangle 13"/>
          <p:cNvSpPr>
            <a:spLocks noGrp="1" noChangeArrowheads="1"/>
          </p:cNvSpPr>
          <p:nvPr>
            <p:ph type="subTitle" idx="1"/>
          </p:nvPr>
        </p:nvSpPr>
        <p:spPr>
          <a:xfrm>
            <a:off x="897007" y="4108451"/>
            <a:ext cx="7348537" cy="533400"/>
          </a:xfrm>
        </p:spPr>
        <p:txBody>
          <a:bodyPr anchor="ctr"/>
          <a:lstStyle>
            <a:lvl1pPr marL="0" indent="0">
              <a:buFontTx/>
              <a:buNone/>
              <a:defRPr>
                <a:solidFill>
                  <a:schemeClr val="bg1"/>
                </a:solidFill>
                <a:effectLst>
                  <a:outerShdw blurRad="50800" dist="38100" dir="2700000" algn="tl" rotWithShape="0">
                    <a:prstClr val="black">
                      <a:alpha val="40000"/>
                    </a:prstClr>
                  </a:outerShdw>
                </a:effectLst>
              </a:defRPr>
            </a:lvl1pPr>
          </a:lstStyle>
          <a:p>
            <a:r>
              <a:rPr lang="zh-CN" altLang="en-US" smtClean="0"/>
              <a:t>单击此处编辑母版副标题样式</a:t>
            </a:r>
            <a:endParaRPr lang="zh-CN" altLang="en-US"/>
          </a:p>
        </p:txBody>
      </p:sp>
      <p:sp>
        <p:nvSpPr>
          <p:cNvPr id="64" name="Rectangle 19"/>
          <p:cNvSpPr>
            <a:spLocks noGrp="1" noChangeArrowheads="1"/>
          </p:cNvSpPr>
          <p:nvPr>
            <p:ph type="dt" sz="quarter" idx="2"/>
          </p:nvPr>
        </p:nvSpPr>
        <p:spPr bwMode="auto">
          <a:xfrm>
            <a:off x="876379" y="479427"/>
            <a:ext cx="1625600" cy="23083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defTabSz="914009" fontAlgn="auto">
              <a:spcBef>
                <a:spcPts val="0"/>
              </a:spcBef>
              <a:spcAft>
                <a:spcPts val="0"/>
              </a:spcAft>
              <a:defRPr sz="1500">
                <a:latin typeface="+mn-lt"/>
                <a:ea typeface="+mn-ea"/>
              </a:defRPr>
            </a:lvl1pPr>
          </a:lstStyle>
          <a:p>
            <a:pPr>
              <a:buClrTx/>
              <a:buFontTx/>
              <a:buNone/>
              <a:defRPr/>
            </a:pPr>
            <a:endParaRPr lang="en-US" altLang="zh-CN" b="0" kern="0" dirty="0">
              <a:solidFill>
                <a:sysClr val="windowText" lastClr="000000"/>
              </a:solidFill>
              <a:latin typeface="FrutigerNext LT Medium"/>
            </a:endParaRPr>
          </a:p>
        </p:txBody>
      </p:sp>
      <p:sp>
        <p:nvSpPr>
          <p:cNvPr id="113" name="Rectangle 13"/>
          <p:cNvSpPr>
            <a:spLocks noChangeArrowheads="1"/>
          </p:cNvSpPr>
          <p:nvPr userDrawn="1"/>
        </p:nvSpPr>
        <p:spPr bwMode="auto">
          <a:xfrm>
            <a:off x="10156888" y="476252"/>
            <a:ext cx="136683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887" eaLnBrk="0" hangingPunct="0">
              <a:buFont typeface="Wingdings" pitchFamily="2" charset="2"/>
              <a:buNone/>
            </a:pPr>
            <a:r>
              <a:rPr lang="en-US" altLang="zh-CN" sz="1500" dirty="0">
                <a:solidFill>
                  <a:srgbClr val="666666"/>
                </a:solidFill>
                <a:latin typeface="FrutigerNext LT Bold" pitchFamily="34" charset="0"/>
                <a:ea typeface="ＭＳ Ｐゴシック" pitchFamily="34" charset="-128"/>
              </a:rPr>
              <a:t>Security Level: </a:t>
            </a:r>
          </a:p>
        </p:txBody>
      </p:sp>
      <p:sp>
        <p:nvSpPr>
          <p:cNvPr id="114" name="Text Box 5"/>
          <p:cNvSpPr txBox="1">
            <a:spLocks noChangeArrowheads="1"/>
          </p:cNvSpPr>
          <p:nvPr userDrawn="1"/>
        </p:nvSpPr>
        <p:spPr bwMode="auto">
          <a:xfrm>
            <a:off x="876363" y="6230939"/>
            <a:ext cx="3153384" cy="230832"/>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402"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4009">
              <a:buFont typeface="Wingdings" pitchFamily="2" charset="2"/>
              <a:buNone/>
              <a:defRPr/>
            </a:pPr>
            <a:r>
              <a:rPr lang="en-US" altLang="zh-CN" sz="1500" dirty="0" smtClean="0">
                <a:solidFill>
                  <a:srgbClr val="000000"/>
                </a:solidFill>
                <a:latin typeface="FrutigerNext LT Bold" pitchFamily="34" charset="0"/>
                <a:ea typeface="MS PGothic" pitchFamily="34" charset="-128"/>
              </a:rPr>
              <a:t>HUAWEI TECHNOLOGIES CO., LTD.</a:t>
            </a:r>
          </a:p>
        </p:txBody>
      </p:sp>
      <p:pic>
        <p:nvPicPr>
          <p:cNvPr id="115" name="Picture 77" descr="Logo"/>
          <p:cNvPicPr>
            <a:picLocks noChangeAspect="1" noChangeArrowheads="1"/>
          </p:cNvPicPr>
          <p:nvPr userDrawn="1"/>
        </p:nvPicPr>
        <p:blipFill>
          <a:blip r:embed="rId3" cstate="print"/>
          <a:srcRect/>
          <a:stretch>
            <a:fillRect/>
          </a:stretch>
        </p:blipFill>
        <p:spPr bwMode="auto">
          <a:xfrm>
            <a:off x="10610927" y="5696950"/>
            <a:ext cx="706439" cy="704851"/>
          </a:xfrm>
          <a:prstGeom prst="rect">
            <a:avLst/>
          </a:prstGeom>
          <a:noFill/>
        </p:spPr>
      </p:pic>
    </p:spTree>
    <p:extLst>
      <p:ext uri="{BB962C8B-B14F-4D97-AF65-F5344CB8AC3E}">
        <p14:creationId xmlns:p14="http://schemas.microsoft.com/office/powerpoint/2010/main" val="14215185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53038" y="274646"/>
            <a:ext cx="10975975" cy="561975"/>
          </a:xfrm>
        </p:spPr>
        <p:txBody>
          <a:bodyPr/>
          <a:lstStyle>
            <a:lvl1pPr>
              <a:defRPr>
                <a:latin typeface="+mn-lt"/>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770958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83" y="4407046"/>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83" y="2906713"/>
            <a:ext cx="10366375" cy="1500187"/>
          </a:xfrm>
        </p:spPr>
        <p:txBody>
          <a:bodyPr anchor="b"/>
          <a:lstStyle>
            <a:lvl1pPr marL="0" indent="0">
              <a:buNone/>
              <a:defRPr sz="2000"/>
            </a:lvl1pPr>
            <a:lvl2pPr marL="457003" indent="0">
              <a:buNone/>
              <a:defRPr sz="1900"/>
            </a:lvl2pPr>
            <a:lvl3pPr marL="914009" indent="0">
              <a:buNone/>
              <a:defRPr sz="1600"/>
            </a:lvl3pPr>
            <a:lvl4pPr marL="1371012" indent="0">
              <a:buNone/>
              <a:defRPr sz="1500"/>
            </a:lvl4pPr>
            <a:lvl5pPr marL="1828014" indent="0">
              <a:buNone/>
              <a:defRPr sz="1500"/>
            </a:lvl5pPr>
            <a:lvl6pPr marL="2285018" indent="0">
              <a:buNone/>
              <a:defRPr sz="1500"/>
            </a:lvl6pPr>
            <a:lvl7pPr marL="2742022" indent="0">
              <a:buNone/>
              <a:defRPr sz="1500"/>
            </a:lvl7pPr>
            <a:lvl8pPr marL="3199024" indent="0">
              <a:buNone/>
              <a:defRPr sz="1500"/>
            </a:lvl8pPr>
            <a:lvl9pPr marL="3656027" indent="0">
              <a:buNone/>
              <a:defRPr sz="1500"/>
            </a:lvl9pPr>
          </a:lstStyle>
          <a:p>
            <a:pPr lvl="0"/>
            <a:r>
              <a:rPr lang="zh-CN" altLang="en-US" smtClean="0"/>
              <a:t>单击此处编辑母版文本样式</a:t>
            </a:r>
          </a:p>
        </p:txBody>
      </p:sp>
    </p:spTree>
    <p:extLst>
      <p:ext uri="{BB962C8B-B14F-4D97-AF65-F5344CB8AC3E}">
        <p14:creationId xmlns:p14="http://schemas.microsoft.com/office/powerpoint/2010/main" val="1811050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668346"/>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81118" y="274640"/>
            <a:ext cx="10975975" cy="74209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81118" y="1600205"/>
            <a:ext cx="5411788"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345245" y="1600205"/>
            <a:ext cx="5411788"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543096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6315" y="274640"/>
            <a:ext cx="10975975" cy="74209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71" y="1535117"/>
            <a:ext cx="5387975" cy="639763"/>
          </a:xfrm>
        </p:spPr>
        <p:txBody>
          <a:bodyPr anchor="b"/>
          <a:lstStyle>
            <a:lvl1pPr marL="0" indent="0">
              <a:buNone/>
              <a:defRPr sz="2400" b="1"/>
            </a:lvl1pPr>
            <a:lvl2pPr marL="457003" indent="0">
              <a:buNone/>
              <a:defRPr sz="2000" b="1"/>
            </a:lvl2pPr>
            <a:lvl3pPr marL="914009" indent="0">
              <a:buNone/>
              <a:defRPr sz="1900" b="1"/>
            </a:lvl3pPr>
            <a:lvl4pPr marL="1371012" indent="0">
              <a:buNone/>
              <a:defRPr sz="1600" b="1"/>
            </a:lvl4pPr>
            <a:lvl5pPr marL="1828014" indent="0">
              <a:buNone/>
              <a:defRPr sz="1600" b="1"/>
            </a:lvl5pPr>
            <a:lvl6pPr marL="2285018" indent="0">
              <a:buNone/>
              <a:defRPr sz="1600" b="1"/>
            </a:lvl6pPr>
            <a:lvl7pPr marL="2742022" indent="0">
              <a:buNone/>
              <a:defRPr sz="1600" b="1"/>
            </a:lvl7pPr>
            <a:lvl8pPr marL="3199024" indent="0">
              <a:buNone/>
              <a:defRPr sz="1600" b="1"/>
            </a:lvl8pPr>
            <a:lvl9pPr marL="3656027"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71" y="2174875"/>
            <a:ext cx="53879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488" y="1535117"/>
            <a:ext cx="5391151" cy="639763"/>
          </a:xfrm>
        </p:spPr>
        <p:txBody>
          <a:bodyPr anchor="b"/>
          <a:lstStyle>
            <a:lvl1pPr marL="0" indent="0">
              <a:buNone/>
              <a:defRPr sz="2400" b="1"/>
            </a:lvl1pPr>
            <a:lvl2pPr marL="457003" indent="0">
              <a:buNone/>
              <a:defRPr sz="2000" b="1"/>
            </a:lvl2pPr>
            <a:lvl3pPr marL="914009" indent="0">
              <a:buNone/>
              <a:defRPr sz="1900" b="1"/>
            </a:lvl3pPr>
            <a:lvl4pPr marL="1371012" indent="0">
              <a:buNone/>
              <a:defRPr sz="1600" b="1"/>
            </a:lvl4pPr>
            <a:lvl5pPr marL="1828014" indent="0">
              <a:buNone/>
              <a:defRPr sz="1600" b="1"/>
            </a:lvl5pPr>
            <a:lvl6pPr marL="2285018" indent="0">
              <a:buNone/>
              <a:defRPr sz="1600" b="1"/>
            </a:lvl6pPr>
            <a:lvl7pPr marL="2742022" indent="0">
              <a:buNone/>
              <a:defRPr sz="1600" b="1"/>
            </a:lvl7pPr>
            <a:lvl8pPr marL="3199024" indent="0">
              <a:buNone/>
              <a:defRPr sz="1600" b="1"/>
            </a:lvl8pPr>
            <a:lvl9pPr marL="3656027"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4488" y="2174875"/>
            <a:ext cx="5391151"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359754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41007" y="265120"/>
            <a:ext cx="10765394" cy="787623"/>
          </a:xfrm>
        </p:spPr>
        <p:txBody>
          <a:bodyPr/>
          <a:lstStyle>
            <a:lvl1pPr>
              <a:defRPr>
                <a:latin typeface="+mj-lt"/>
                <a:ea typeface="黑体"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1438378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8240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81" y="273050"/>
            <a:ext cx="4011613"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339" y="273058"/>
            <a:ext cx="68183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81" y="1435104"/>
            <a:ext cx="4011613" cy="4691063"/>
          </a:xfrm>
        </p:spPr>
        <p:txBody>
          <a:bodyPr/>
          <a:lstStyle>
            <a:lvl1pPr marL="0" indent="0">
              <a:buNone/>
              <a:defRPr sz="1500"/>
            </a:lvl1pPr>
            <a:lvl2pPr marL="457003" indent="0">
              <a:buNone/>
              <a:defRPr sz="1200"/>
            </a:lvl2pPr>
            <a:lvl3pPr marL="914009" indent="0">
              <a:buNone/>
              <a:defRPr sz="1100"/>
            </a:lvl3pPr>
            <a:lvl4pPr marL="1371012" indent="0">
              <a:buNone/>
              <a:defRPr sz="900"/>
            </a:lvl4pPr>
            <a:lvl5pPr marL="1828014" indent="0">
              <a:buNone/>
              <a:defRPr sz="900"/>
            </a:lvl5pPr>
            <a:lvl6pPr marL="2285018" indent="0">
              <a:buNone/>
              <a:defRPr sz="900"/>
            </a:lvl6pPr>
            <a:lvl7pPr marL="2742022" indent="0">
              <a:buNone/>
              <a:defRPr sz="900"/>
            </a:lvl7pPr>
            <a:lvl8pPr marL="3199024" indent="0">
              <a:buNone/>
              <a:defRPr sz="900"/>
            </a:lvl8pPr>
            <a:lvl9pPr marL="3656027"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6962916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841" y="4800726"/>
            <a:ext cx="7316788"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841" y="612775"/>
            <a:ext cx="7316788" cy="4114800"/>
          </a:xfrm>
        </p:spPr>
        <p:txBody>
          <a:bodyPr/>
          <a:lstStyle>
            <a:lvl1pPr marL="0" indent="0">
              <a:buNone/>
              <a:defRPr sz="3200"/>
            </a:lvl1pPr>
            <a:lvl2pPr marL="457003" indent="0">
              <a:buNone/>
              <a:defRPr sz="2800"/>
            </a:lvl2pPr>
            <a:lvl3pPr marL="914009" indent="0">
              <a:buNone/>
              <a:defRPr sz="2400"/>
            </a:lvl3pPr>
            <a:lvl4pPr marL="1371012" indent="0">
              <a:buNone/>
              <a:defRPr sz="2000"/>
            </a:lvl4pPr>
            <a:lvl5pPr marL="1828014" indent="0">
              <a:buNone/>
              <a:defRPr sz="2000"/>
            </a:lvl5pPr>
            <a:lvl6pPr marL="2285018" indent="0">
              <a:buNone/>
              <a:defRPr sz="2000"/>
            </a:lvl6pPr>
            <a:lvl7pPr marL="2742022" indent="0">
              <a:buNone/>
              <a:defRPr sz="2000"/>
            </a:lvl7pPr>
            <a:lvl8pPr marL="3199024" indent="0">
              <a:buNone/>
              <a:defRPr sz="2000"/>
            </a:lvl8pPr>
            <a:lvl9pPr marL="3656027"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90841" y="5367468"/>
            <a:ext cx="7316788" cy="804863"/>
          </a:xfrm>
        </p:spPr>
        <p:txBody>
          <a:bodyPr/>
          <a:lstStyle>
            <a:lvl1pPr marL="0" indent="0">
              <a:buNone/>
              <a:defRPr sz="1500"/>
            </a:lvl1pPr>
            <a:lvl2pPr marL="457003" indent="0">
              <a:buNone/>
              <a:defRPr sz="1200"/>
            </a:lvl2pPr>
            <a:lvl3pPr marL="914009" indent="0">
              <a:buNone/>
              <a:defRPr sz="1100"/>
            </a:lvl3pPr>
            <a:lvl4pPr marL="1371012" indent="0">
              <a:buNone/>
              <a:defRPr sz="900"/>
            </a:lvl4pPr>
            <a:lvl5pPr marL="1828014" indent="0">
              <a:buNone/>
              <a:defRPr sz="900"/>
            </a:lvl5pPr>
            <a:lvl6pPr marL="2285018" indent="0">
              <a:buNone/>
              <a:defRPr sz="900"/>
            </a:lvl6pPr>
            <a:lvl7pPr marL="2742022" indent="0">
              <a:buNone/>
              <a:defRPr sz="900"/>
            </a:lvl7pPr>
            <a:lvl8pPr marL="3199024" indent="0">
              <a:buNone/>
              <a:defRPr sz="900"/>
            </a:lvl8pPr>
            <a:lvl9pPr marL="3656027"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39434990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748974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13898" y="274643"/>
            <a:ext cx="2743201"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81122" y="274643"/>
            <a:ext cx="8080375"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573790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lvl1pPr>
          </a:lstStyle>
          <a:p>
            <a:r>
              <a:rPr lang="zh-CN" altLang="en-US" dirty="0" smtClean="0"/>
              <a:t>单击此处编辑母版标题样式</a:t>
            </a:r>
            <a:endParaRPr lang="zh-CN" altLang="en-US" dirty="0"/>
          </a:p>
        </p:txBody>
      </p:sp>
      <p:sp>
        <p:nvSpPr>
          <p:cNvPr id="3" name="内容占位符 2"/>
          <p:cNvSpPr>
            <a:spLocks noGrp="1"/>
          </p:cNvSpPr>
          <p:nvPr>
            <p:ph idx="1" hasCustomPrompt="1"/>
          </p:nvPr>
        </p:nvSpPr>
        <p:spPr/>
        <p:txBody>
          <a:bodyPr/>
          <a:lstStyle>
            <a:lvl1pPr marL="342754" marR="0" indent="-342754" algn="l" defTabSz="914009" rtl="0" eaLnBrk="0" fontAlgn="base" latinLnBrk="0" hangingPunct="0">
              <a:lnSpc>
                <a:spcPct val="140000"/>
              </a:lnSpc>
              <a:spcBef>
                <a:spcPct val="0"/>
              </a:spcBef>
              <a:spcAft>
                <a:spcPct val="0"/>
              </a:spcAft>
              <a:buClr>
                <a:srgbClr val="777777"/>
              </a:buClr>
              <a:buSzPct val="60000"/>
              <a:buFont typeface="Wingdings" pitchFamily="2" charset="2"/>
              <a:buChar char="l"/>
              <a:tabLst/>
              <a:defRPr/>
            </a:lvl1pPr>
            <a:lvl2pPr marL="742631" marR="0" indent="-285629" algn="l" defTabSz="914009" rtl="0" eaLnBrk="0" fontAlgn="base" latinLnBrk="0" hangingPunct="0">
              <a:lnSpc>
                <a:spcPct val="140000"/>
              </a:lnSpc>
              <a:spcBef>
                <a:spcPct val="0"/>
              </a:spcBef>
              <a:spcAft>
                <a:spcPct val="0"/>
              </a:spcAft>
              <a:buClrTx/>
              <a:buSzPct val="50000"/>
              <a:buFont typeface="Wingdings" pitchFamily="2" charset="2"/>
              <a:buChar char="p"/>
              <a:tabLst/>
              <a:defRPr/>
            </a:lvl2pPr>
            <a:lvl3pPr marL="1142510" marR="0" indent="-228501" algn="l" defTabSz="914009" rtl="0" eaLnBrk="0" fontAlgn="base" latinLnBrk="0" hangingPunct="0">
              <a:lnSpc>
                <a:spcPct val="140000"/>
              </a:lnSpc>
              <a:spcBef>
                <a:spcPct val="0"/>
              </a:spcBef>
              <a:spcAft>
                <a:spcPct val="0"/>
              </a:spcAft>
              <a:buClrTx/>
              <a:buSzPct val="50000"/>
              <a:buFont typeface="Wingdings" pitchFamily="2" charset="2"/>
              <a:buChar char="n"/>
              <a:tabLst/>
              <a:defRPr/>
            </a:lvl3pPr>
            <a:lvl4pPr marL="1599511" marR="0" indent="-228501" algn="l" defTabSz="914009" rtl="0" eaLnBrk="0" fontAlgn="base" latinLnBrk="0" hangingPunct="0">
              <a:lnSpc>
                <a:spcPct val="140000"/>
              </a:lnSpc>
              <a:spcBef>
                <a:spcPct val="0"/>
              </a:spcBef>
              <a:spcAft>
                <a:spcPct val="0"/>
              </a:spcAft>
              <a:buClrTx/>
              <a:buSzTx/>
              <a:buFontTx/>
              <a:buChar char="–"/>
              <a:tabLst/>
              <a:defRPr/>
            </a:lvl4pPr>
            <a:lvl5pPr marL="2056515" marR="0" indent="-228501" algn="l" defTabSz="914009" rtl="0" eaLnBrk="0" fontAlgn="base" latinLnBrk="0" hangingPunct="0">
              <a:lnSpc>
                <a:spcPct val="140000"/>
              </a:lnSpc>
              <a:spcBef>
                <a:spcPct val="0"/>
              </a:spcBef>
              <a:spcAft>
                <a:spcPct val="0"/>
              </a:spcAft>
              <a:buClrTx/>
              <a:buSzTx/>
              <a:buFont typeface="Arial" charset="0"/>
              <a:buChar char="~"/>
              <a:tabLst/>
              <a:defRPr/>
            </a:lvl5pPr>
          </a:lstStyle>
          <a:p>
            <a:pPr marL="342754" marR="0" lvl="0" indent="-342754" algn="l" defTabSz="914009" rtl="0" eaLnBrk="0" fontAlgn="base" latinLnBrk="0" hangingPunct="0">
              <a:lnSpc>
                <a:spcPct val="140000"/>
              </a:lnSpc>
              <a:spcBef>
                <a:spcPct val="0"/>
              </a:spcBef>
              <a:spcAft>
                <a:spcPct val="0"/>
              </a:spcAft>
              <a:buClr>
                <a:srgbClr val="777777"/>
              </a:buClr>
              <a:buSzPct val="60000"/>
              <a:buFont typeface="Wingdings" pitchFamily="2" charset="2"/>
              <a:buChar char="l"/>
              <a:tabLst/>
              <a:defRPr/>
            </a:pPr>
            <a:r>
              <a:rPr kumimoji="0" lang="en-US" altLang="zh-CN" sz="2000" b="1" i="0" u="none" strike="noStrike" kern="0" cap="none" spc="0" normalizeH="0" baseline="0" noProof="0" dirty="0" smtClean="0">
                <a:ln>
                  <a:noFill/>
                </a:ln>
                <a:solidFill>
                  <a:srgbClr val="000000"/>
                </a:solidFill>
                <a:effectLst/>
                <a:uLnTx/>
                <a:uFillTx/>
                <a:latin typeface="FrutigerNext LT Regular" pitchFamily="34" charset="0"/>
                <a:ea typeface="黑体" pitchFamily="49" charset="-122"/>
                <a:cs typeface="+mn-cs"/>
              </a:rPr>
              <a:t>Click to edit Master text styles</a:t>
            </a:r>
            <a:endParaRPr kumimoji="0" lang="zh-CN" altLang="en-US" sz="2000" b="1" i="0" u="none" strike="noStrike" kern="0" cap="none" spc="0" normalizeH="0" baseline="0" noProof="0" dirty="0" smtClean="0">
              <a:ln>
                <a:noFill/>
              </a:ln>
              <a:solidFill>
                <a:srgbClr val="000000"/>
              </a:solidFill>
              <a:effectLst/>
              <a:uLnTx/>
              <a:uFillTx/>
              <a:latin typeface="FrutigerNext LT Regular" pitchFamily="34" charset="0"/>
              <a:ea typeface="黑体" pitchFamily="49" charset="-122"/>
              <a:cs typeface="+mn-cs"/>
            </a:endParaRPr>
          </a:p>
          <a:p>
            <a:pPr marL="742631" marR="0" lvl="1" indent="-285629" algn="l" defTabSz="914009" rtl="0" eaLnBrk="0" fontAlgn="base" latinLnBrk="0" hangingPunct="0">
              <a:lnSpc>
                <a:spcPct val="140000"/>
              </a:lnSpc>
              <a:spcBef>
                <a:spcPct val="0"/>
              </a:spcBef>
              <a:spcAft>
                <a:spcPct val="0"/>
              </a:spcAft>
              <a:buClrTx/>
              <a:buSzPct val="50000"/>
              <a:buFont typeface="Wingdings" pitchFamily="2" charset="2"/>
              <a:buChar char="p"/>
              <a:tabLst/>
              <a:defRPr/>
            </a:pPr>
            <a:r>
              <a:rPr kumimoji="0" lang="en-US" altLang="zh-CN" sz="1900" b="0" i="0" u="none" strike="noStrike" kern="0" cap="none" spc="0" normalizeH="0" baseline="0" noProof="0" dirty="0" smtClean="0">
                <a:ln>
                  <a:noFill/>
                </a:ln>
                <a:solidFill>
                  <a:srgbClr val="000000"/>
                </a:solidFill>
                <a:effectLst/>
                <a:uLnTx/>
                <a:uFillTx/>
                <a:latin typeface="FrutigerNext LT Medium"/>
                <a:ea typeface="华文细黑"/>
                <a:cs typeface="+mn-cs"/>
              </a:rPr>
              <a:t>Second level</a:t>
            </a:r>
            <a:endParaRPr kumimoji="0" lang="zh-CN" altLang="en-US" sz="1900" b="0" i="0" u="none" strike="noStrike" kern="0" cap="none" spc="0" normalizeH="0" baseline="0" noProof="0" dirty="0" smtClean="0">
              <a:ln>
                <a:noFill/>
              </a:ln>
              <a:solidFill>
                <a:srgbClr val="000000"/>
              </a:solidFill>
              <a:effectLst/>
              <a:uLnTx/>
              <a:uFillTx/>
              <a:latin typeface="FrutigerNext LT Medium"/>
              <a:ea typeface="华文细黑"/>
              <a:cs typeface="+mn-cs"/>
            </a:endParaRPr>
          </a:p>
          <a:p>
            <a:pPr marL="1142510" marR="0" lvl="2" indent="-228501" algn="l" defTabSz="914009" rtl="0" eaLnBrk="0" fontAlgn="base" latinLnBrk="0" hangingPunct="0">
              <a:lnSpc>
                <a:spcPct val="140000"/>
              </a:lnSpc>
              <a:spcBef>
                <a:spcPct val="0"/>
              </a:spcBef>
              <a:spcAft>
                <a:spcPct val="0"/>
              </a:spcAft>
              <a:buClrTx/>
              <a:buSzPct val="50000"/>
              <a:buFont typeface="Wingdings" pitchFamily="2" charset="2"/>
              <a:buChar char="n"/>
              <a:tabLst/>
              <a:defRPr/>
            </a:pPr>
            <a:r>
              <a:rPr kumimoji="0" lang="en-US" altLang="zh-CN" sz="1600" b="0" i="0" u="none" strike="noStrike" kern="0" cap="none" spc="0" normalizeH="0" baseline="0" noProof="0" dirty="0" smtClean="0">
                <a:ln>
                  <a:noFill/>
                </a:ln>
                <a:solidFill>
                  <a:srgbClr val="000000"/>
                </a:solidFill>
                <a:effectLst/>
                <a:uLnTx/>
                <a:uFillTx/>
                <a:latin typeface="FrutigerNext LT Regular" pitchFamily="34" charset="0"/>
                <a:ea typeface="华文细黑"/>
                <a:cs typeface="+mn-cs"/>
              </a:rPr>
              <a:t>Third level</a:t>
            </a:r>
            <a:endParaRPr kumimoji="0" lang="zh-CN" altLang="en-US" sz="1600" b="0" i="0" u="none" strike="noStrike" kern="0" cap="none" spc="0" normalizeH="0" baseline="0" noProof="0" dirty="0" smtClean="0">
              <a:ln>
                <a:noFill/>
              </a:ln>
              <a:solidFill>
                <a:srgbClr val="000000"/>
              </a:solidFill>
              <a:effectLst/>
              <a:uLnTx/>
              <a:uFillTx/>
              <a:latin typeface="FrutigerNext LT Regular" pitchFamily="34" charset="0"/>
              <a:ea typeface="华文细黑"/>
              <a:cs typeface="+mn-cs"/>
            </a:endParaRPr>
          </a:p>
          <a:p>
            <a:pPr marL="1599511" marR="0" lvl="3" indent="-228501" algn="l" defTabSz="914009" rtl="0" eaLnBrk="0" fontAlgn="base" latinLnBrk="0" hangingPunct="0">
              <a:lnSpc>
                <a:spcPct val="140000"/>
              </a:lnSpc>
              <a:spcBef>
                <a:spcPct val="0"/>
              </a:spcBef>
              <a:spcAft>
                <a:spcPct val="0"/>
              </a:spcAft>
              <a:buClrTx/>
              <a:buSzTx/>
              <a:buFontTx/>
              <a:buChar char="–"/>
              <a:tabLst/>
              <a:defRPr/>
            </a:pPr>
            <a:r>
              <a:rPr kumimoji="0" lang="en-US" altLang="zh-CN" sz="1500" b="0" i="0" u="none" strike="noStrike" kern="0" cap="none" spc="0" normalizeH="0" baseline="0" noProof="0" dirty="0" smtClean="0">
                <a:ln>
                  <a:noFill/>
                </a:ln>
                <a:solidFill>
                  <a:srgbClr val="000000"/>
                </a:solidFill>
                <a:effectLst/>
                <a:uLnTx/>
                <a:uFillTx/>
                <a:latin typeface="FrutigerNext LT Regular" pitchFamily="34" charset="0"/>
                <a:ea typeface="华文细黑"/>
                <a:cs typeface="+mn-cs"/>
              </a:rPr>
              <a:t>Fourth level</a:t>
            </a:r>
            <a:endParaRPr kumimoji="0" lang="zh-CN" altLang="en-US" sz="1500" b="0" i="0" u="none" strike="noStrike" kern="0" cap="none" spc="0" normalizeH="0" baseline="0" noProof="0" dirty="0" smtClean="0">
              <a:ln>
                <a:noFill/>
              </a:ln>
              <a:solidFill>
                <a:srgbClr val="000000"/>
              </a:solidFill>
              <a:effectLst/>
              <a:uLnTx/>
              <a:uFillTx/>
              <a:latin typeface="FrutigerNext LT Regular" pitchFamily="34" charset="0"/>
              <a:ea typeface="华文细黑"/>
              <a:cs typeface="+mn-cs"/>
            </a:endParaRPr>
          </a:p>
          <a:p>
            <a:pPr marL="2056515" marR="0" lvl="4" indent="-228501" algn="l" defTabSz="914009" rtl="0" eaLnBrk="0" fontAlgn="base" latinLnBrk="0" hangingPunct="0">
              <a:lnSpc>
                <a:spcPct val="140000"/>
              </a:lnSpc>
              <a:spcBef>
                <a:spcPct val="0"/>
              </a:spcBef>
              <a:spcAft>
                <a:spcPct val="0"/>
              </a:spcAft>
              <a:buClrTx/>
              <a:buSzTx/>
              <a:buFont typeface="Arial" charset="0"/>
              <a:buChar char="~"/>
              <a:tabLst/>
              <a:defRPr/>
            </a:pPr>
            <a:r>
              <a:rPr kumimoji="0" lang="en-US" altLang="zh-CN" sz="1200" b="0" i="0" u="none" strike="noStrike" kern="0" cap="none" spc="0" normalizeH="0" baseline="0" noProof="0" dirty="0" smtClean="0">
                <a:ln>
                  <a:noFill/>
                </a:ln>
                <a:solidFill>
                  <a:srgbClr val="000000"/>
                </a:solidFill>
                <a:effectLst/>
                <a:uLnTx/>
                <a:uFillTx/>
                <a:latin typeface="FrutigerNext LT Regular" pitchFamily="34" charset="0"/>
                <a:ea typeface="华文细黑"/>
                <a:cs typeface="+mn-cs"/>
              </a:rPr>
              <a:t>Fifth level</a:t>
            </a:r>
            <a:endParaRPr kumimoji="0" lang="zh-CN" altLang="en-US" sz="1200" b="0" i="0" u="none" strike="noStrike" kern="0" cap="none" spc="0" normalizeH="0" baseline="0" noProof="0" dirty="0" smtClean="0">
              <a:ln>
                <a:noFill/>
              </a:ln>
              <a:solidFill>
                <a:srgbClr val="000000"/>
              </a:solidFill>
              <a:effectLst/>
              <a:uLnTx/>
              <a:uFillTx/>
              <a:latin typeface="FrutigerNext LT Regular" pitchFamily="34" charset="0"/>
              <a:ea typeface="华文细黑"/>
              <a:cs typeface="+mn-cs"/>
            </a:endParaRPr>
          </a:p>
        </p:txBody>
      </p:sp>
      <p:sp>
        <p:nvSpPr>
          <p:cNvPr id="5" name="页脚占位符 4"/>
          <p:cNvSpPr>
            <a:spLocks noGrp="1"/>
          </p:cNvSpPr>
          <p:nvPr>
            <p:ph type="ftr" sz="quarter" idx="11"/>
          </p:nvPr>
        </p:nvSpPr>
        <p:spPr/>
        <p:txBody>
          <a:bodyPr/>
          <a:lstStyle/>
          <a:p>
            <a:r>
              <a:rPr lang="zh-CN" altLang="en-US" smtClean="0">
                <a:solidFill>
                  <a:prstClr val="black">
                    <a:tint val="75000"/>
                  </a:prstClr>
                </a:solidFill>
              </a:rPr>
              <a:t>华为公司</a:t>
            </a:r>
            <a:r>
              <a:rPr lang="en-US" altLang="zh-CN" smtClean="0">
                <a:solidFill>
                  <a:prstClr val="black">
                    <a:tint val="75000"/>
                  </a:prstClr>
                </a:solidFill>
              </a:rPr>
              <a:t>2013</a:t>
            </a:r>
            <a:r>
              <a:rPr lang="zh-CN" altLang="en-US" smtClean="0">
                <a:solidFill>
                  <a:prstClr val="black">
                    <a:tint val="75000"/>
                  </a:prstClr>
                </a:solidFill>
              </a:rPr>
              <a:t>年高层汇报材料</a:t>
            </a:r>
            <a:r>
              <a:rPr lang="en-US" altLang="zh-CN" smtClean="0">
                <a:solidFill>
                  <a:prstClr val="black">
                    <a:tint val="75000"/>
                  </a:prstClr>
                </a:solidFill>
              </a:rPr>
              <a:t>_</a:t>
            </a:r>
            <a:r>
              <a:rPr lang="zh-CN" altLang="en-US" smtClean="0">
                <a:solidFill>
                  <a:prstClr val="black">
                    <a:tint val="75000"/>
                  </a:prstClr>
                </a:solidFill>
              </a:rPr>
              <a:t>整体版</a:t>
            </a:r>
            <a:r>
              <a:rPr lang="en-US" altLang="zh-CN" smtClean="0">
                <a:solidFill>
                  <a:prstClr val="black">
                    <a:tint val="75000"/>
                  </a:prstClr>
                </a:solidFill>
              </a:rPr>
              <a:t>_20130115.PPTX</a:t>
            </a:r>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6FCB1951-6E3D-48BD-B645-4BBC3F79676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524407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2" descr="Logo"/>
          <p:cNvPicPr preferRelativeResize="0">
            <a:picLocks noChangeArrowheads="1"/>
          </p:cNvPicPr>
          <p:nvPr/>
        </p:nvPicPr>
        <p:blipFill>
          <a:blip r:embed="rId2" cstate="print"/>
          <a:srcRect/>
          <a:stretch>
            <a:fillRect/>
          </a:stretch>
        </p:blipFill>
        <p:spPr bwMode="auto">
          <a:xfrm>
            <a:off x="10014512" y="5589750"/>
            <a:ext cx="1018382" cy="763587"/>
          </a:xfrm>
          <a:prstGeom prst="rect">
            <a:avLst/>
          </a:prstGeom>
          <a:noFill/>
          <a:ln w="9525">
            <a:noFill/>
            <a:miter lim="800000"/>
            <a:headEnd/>
            <a:tailEnd/>
          </a:ln>
        </p:spPr>
      </p:pic>
      <p:pic>
        <p:nvPicPr>
          <p:cNvPr id="5" name="Picture 3" descr="2"/>
          <p:cNvPicPr>
            <a:picLocks noChangeAspect="1" noChangeArrowheads="1"/>
          </p:cNvPicPr>
          <p:nvPr/>
        </p:nvPicPr>
        <p:blipFill>
          <a:blip r:embed="rId3" cstate="print"/>
          <a:srcRect/>
          <a:stretch>
            <a:fillRect/>
          </a:stretch>
        </p:blipFill>
        <p:spPr bwMode="auto">
          <a:xfrm>
            <a:off x="5" y="782639"/>
            <a:ext cx="12195175" cy="3810000"/>
          </a:xfrm>
          <a:prstGeom prst="rect">
            <a:avLst/>
          </a:prstGeom>
          <a:noFill/>
          <a:ln w="9525">
            <a:noFill/>
            <a:miter lim="800000"/>
            <a:headEnd/>
            <a:tailEnd/>
          </a:ln>
        </p:spPr>
      </p:pic>
      <p:sp>
        <p:nvSpPr>
          <p:cNvPr id="6" name="Text Box 6"/>
          <p:cNvSpPr txBox="1">
            <a:spLocks noChangeArrowheads="1"/>
          </p:cNvSpPr>
          <p:nvPr/>
        </p:nvSpPr>
        <p:spPr bwMode="auto">
          <a:xfrm>
            <a:off x="870200" y="6207157"/>
            <a:ext cx="2638434" cy="265016"/>
          </a:xfrm>
          <a:prstGeom prst="rect">
            <a:avLst/>
          </a:prstGeom>
          <a:noFill/>
          <a:ln w="9525">
            <a:noFill/>
            <a:miter lim="800000"/>
            <a:headEnd/>
            <a:tailEnd/>
          </a:ln>
        </p:spPr>
        <p:txBody>
          <a:bodyPr wrap="none" lIns="79501" tIns="39786" rIns="79501" bIns="39786">
            <a:spAutoFit/>
          </a:bodyPr>
          <a:lstStyle/>
          <a:p>
            <a:pPr defTabSz="801431" eaLnBrk="0" hangingPunct="0">
              <a:buClrTx/>
              <a:buFontTx/>
              <a:buNone/>
              <a:defRPr/>
            </a:pPr>
            <a:r>
              <a:rPr lang="en-US" altLang="zh-CN" sz="1200" b="0" dirty="0">
                <a:solidFill>
                  <a:srgbClr val="000000"/>
                </a:solidFill>
                <a:latin typeface="FrutigerNext LT Bold" charset="0"/>
                <a:ea typeface="MS PGothic" pitchFamily="34" charset="-128"/>
              </a:rPr>
              <a:t>HUAWEI TECHNOLOGIES CO., LTD.</a:t>
            </a:r>
            <a:endParaRPr lang="en-US" altLang="zh-CN" sz="2300" b="0" dirty="0">
              <a:solidFill>
                <a:srgbClr val="000000"/>
              </a:solidFill>
              <a:latin typeface="Arial" pitchFamily="34" charset="0"/>
              <a:ea typeface="MS PGothic" pitchFamily="34" charset="-128"/>
            </a:endParaRPr>
          </a:p>
        </p:txBody>
      </p:sp>
      <p:sp>
        <p:nvSpPr>
          <p:cNvPr id="7" name="Text Box 7"/>
          <p:cNvSpPr txBox="1">
            <a:spLocks noChangeArrowheads="1"/>
          </p:cNvSpPr>
          <p:nvPr/>
        </p:nvSpPr>
        <p:spPr bwMode="auto">
          <a:xfrm>
            <a:off x="9635533" y="4094179"/>
            <a:ext cx="1353557" cy="265016"/>
          </a:xfrm>
          <a:prstGeom prst="rect">
            <a:avLst/>
          </a:prstGeom>
          <a:noFill/>
          <a:ln w="9525">
            <a:noFill/>
            <a:miter lim="800000"/>
            <a:headEnd/>
            <a:tailEnd/>
          </a:ln>
        </p:spPr>
        <p:txBody>
          <a:bodyPr wrap="none" lIns="79501" tIns="39786" rIns="79501" bIns="39786">
            <a:spAutoFit/>
          </a:bodyPr>
          <a:lstStyle/>
          <a:p>
            <a:pPr defTabSz="801431" eaLnBrk="0" hangingPunct="0">
              <a:buClrTx/>
              <a:buFontTx/>
              <a:buNone/>
              <a:defRPr/>
            </a:pPr>
            <a:r>
              <a:rPr lang="en-US" altLang="zh-CN" sz="1200" b="0" dirty="0">
                <a:solidFill>
                  <a:srgbClr val="FFFFFF"/>
                </a:solidFill>
                <a:latin typeface="FrutigerNext LT Regular"/>
                <a:ea typeface="MS PGothic" pitchFamily="34" charset="-128"/>
              </a:rPr>
              <a:t>www.huawei.com</a:t>
            </a:r>
          </a:p>
        </p:txBody>
      </p:sp>
      <p:sp>
        <p:nvSpPr>
          <p:cNvPr id="8" name="Rectangle 8"/>
          <p:cNvSpPr>
            <a:spLocks noChangeArrowheads="1"/>
          </p:cNvSpPr>
          <p:nvPr/>
        </p:nvSpPr>
        <p:spPr bwMode="auto">
          <a:xfrm>
            <a:off x="5314308" y="6207291"/>
            <a:ext cx="1642113" cy="264975"/>
          </a:xfrm>
          <a:prstGeom prst="rect">
            <a:avLst/>
          </a:prstGeom>
          <a:noFill/>
          <a:ln w="9525" algn="ctr">
            <a:noFill/>
            <a:miter lim="800000"/>
            <a:headEnd/>
            <a:tailEnd/>
          </a:ln>
          <a:effectLst/>
        </p:spPr>
        <p:txBody>
          <a:bodyPr wrap="none" lIns="79471" tIns="39766" rIns="79471" bIns="39766">
            <a:spAutoFit/>
          </a:bodyPr>
          <a:lstStyle/>
          <a:p>
            <a:pPr defTabSz="801431" eaLnBrk="0" hangingPunct="0">
              <a:buClrTx/>
              <a:buFontTx/>
              <a:buNone/>
              <a:defRPr/>
            </a:pPr>
            <a:r>
              <a:rPr lang="en-US" altLang="zh-CN" sz="1200" b="0" dirty="0">
                <a:solidFill>
                  <a:srgbClr val="000000"/>
                </a:solidFill>
                <a:latin typeface="FrutigerNext LT Bold" charset="0"/>
                <a:ea typeface="MS PGothic" pitchFamily="34" charset="-128"/>
              </a:rPr>
              <a:t>Huawei Confidential </a:t>
            </a:r>
          </a:p>
        </p:txBody>
      </p:sp>
      <p:sp>
        <p:nvSpPr>
          <p:cNvPr id="9" name="Text Box 9"/>
          <p:cNvSpPr txBox="1">
            <a:spLocks noChangeArrowheads="1"/>
          </p:cNvSpPr>
          <p:nvPr/>
        </p:nvSpPr>
        <p:spPr bwMode="auto">
          <a:xfrm>
            <a:off x="-2625286" y="1322394"/>
            <a:ext cx="2625351" cy="3762134"/>
          </a:xfrm>
          <a:prstGeom prst="rect">
            <a:avLst/>
          </a:prstGeom>
          <a:noFill/>
          <a:ln w="9525" algn="ctr">
            <a:noFill/>
            <a:miter lim="800000"/>
            <a:headEnd/>
            <a:tailEnd/>
          </a:ln>
          <a:effectLst/>
        </p:spPr>
        <p:txBody>
          <a:bodyPr lIns="79519" tIns="39790" rIns="79519" bIns="39790">
            <a:spAutoFit/>
          </a:bodyPr>
          <a:lstStyle/>
          <a:p>
            <a:pPr algn="r" defTabSz="801431"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英文标题</a:t>
            </a:r>
            <a:r>
              <a:rPr lang="en-US" altLang="zh-CN" sz="1100" b="0" dirty="0">
                <a:solidFill>
                  <a:srgbClr val="FFFFFF"/>
                </a:solidFill>
                <a:latin typeface="Arial" pitchFamily="34" charset="0"/>
                <a:ea typeface="华文细黑" pitchFamily="2" charset="-122"/>
              </a:rPr>
              <a:t>:40-47pt  </a:t>
            </a:r>
          </a:p>
          <a:p>
            <a:pPr algn="r" defTabSz="801431"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副标题</a:t>
            </a:r>
            <a:r>
              <a:rPr lang="en-US" altLang="zh-CN" sz="1100" b="0" dirty="0">
                <a:solidFill>
                  <a:srgbClr val="FFFFFF"/>
                </a:solidFill>
                <a:latin typeface="Arial" pitchFamily="34" charset="0"/>
                <a:ea typeface="华文细黑" pitchFamily="2" charset="-122"/>
              </a:rPr>
              <a:t>:26-30pt</a:t>
            </a:r>
          </a:p>
          <a:p>
            <a:pPr algn="r" defTabSz="801431"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反白</a:t>
            </a:r>
          </a:p>
          <a:p>
            <a:pPr algn="r" defTabSz="801431"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内部使用字体 </a:t>
            </a:r>
            <a:r>
              <a:rPr lang="en-US" altLang="zh-CN" sz="1100" b="0" dirty="0">
                <a:solidFill>
                  <a:srgbClr val="FFFFFF"/>
                </a:solidFill>
                <a:latin typeface="Arial" pitchFamily="34" charset="0"/>
                <a:ea typeface="华文细黑" pitchFamily="2" charset="-122"/>
              </a:rPr>
              <a:t>:</a:t>
            </a:r>
          </a:p>
          <a:p>
            <a:pPr algn="r" defTabSz="801431" eaLnBrk="0" hangingPunct="0">
              <a:lnSpc>
                <a:spcPct val="125000"/>
              </a:lnSpc>
              <a:buClrTx/>
              <a:buFontTx/>
              <a:buNone/>
              <a:defRPr/>
            </a:pPr>
            <a:r>
              <a:rPr lang="en-US" altLang="zh-CN" sz="1100" b="0" dirty="0" err="1">
                <a:solidFill>
                  <a:srgbClr val="FFFFFF"/>
                </a:solidFill>
                <a:latin typeface="Arial" pitchFamily="34" charset="0"/>
                <a:ea typeface="华文细黑" pitchFamily="2" charset="-122"/>
              </a:rPr>
              <a:t>FrutigerNext</a:t>
            </a:r>
            <a:r>
              <a:rPr lang="en-US" altLang="zh-CN" sz="1100" b="0" dirty="0">
                <a:solidFill>
                  <a:srgbClr val="FFFFFF"/>
                </a:solidFill>
                <a:latin typeface="Arial" pitchFamily="34" charset="0"/>
                <a:ea typeface="华文细黑" pitchFamily="2" charset="-122"/>
              </a:rPr>
              <a:t> LT Medium</a:t>
            </a:r>
          </a:p>
          <a:p>
            <a:pPr algn="r" defTabSz="801431"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外部使用字体 </a:t>
            </a:r>
            <a:r>
              <a:rPr lang="en-US" altLang="zh-CN" sz="1100" b="0" dirty="0">
                <a:solidFill>
                  <a:srgbClr val="FFFFFF"/>
                </a:solidFill>
                <a:latin typeface="Arial" pitchFamily="34" charset="0"/>
                <a:ea typeface="华文细黑" pitchFamily="2" charset="-122"/>
              </a:rPr>
              <a:t>: Arial</a:t>
            </a:r>
            <a:endParaRPr lang="zh-CN" altLang="en-US" sz="1100" b="0" dirty="0">
              <a:solidFill>
                <a:srgbClr val="FFFFFF"/>
              </a:solidFill>
              <a:latin typeface="Arial" pitchFamily="34" charset="0"/>
              <a:ea typeface="华文细黑" pitchFamily="2" charset="-122"/>
            </a:endParaRPr>
          </a:p>
          <a:p>
            <a:pPr algn="r" defTabSz="801431"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431"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431"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中文标题</a:t>
            </a:r>
            <a:r>
              <a:rPr lang="en-US" altLang="zh-CN" sz="1100" b="0" dirty="0">
                <a:solidFill>
                  <a:srgbClr val="FFFFFF"/>
                </a:solidFill>
                <a:latin typeface="Arial" pitchFamily="34" charset="0"/>
                <a:ea typeface="华文细黑" pitchFamily="2" charset="-122"/>
              </a:rPr>
              <a:t>:35-47pt</a:t>
            </a:r>
          </a:p>
          <a:p>
            <a:pPr algn="r" defTabSz="801431"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黑体</a:t>
            </a:r>
          </a:p>
          <a:p>
            <a:pPr algn="r" defTabSz="801431" eaLnBrk="0" hangingPunct="0">
              <a:lnSpc>
                <a:spcPct val="125000"/>
              </a:lnSpc>
              <a:buClrTx/>
              <a:buFontTx/>
              <a:buNone/>
              <a:defRPr/>
            </a:pPr>
            <a:r>
              <a:rPr lang="en-US" altLang="zh-CN" sz="1100" b="0" dirty="0">
                <a:solidFill>
                  <a:srgbClr val="FFFFFF"/>
                </a:solidFill>
                <a:latin typeface="Arial" pitchFamily="34" charset="0"/>
                <a:ea typeface="华文细黑" pitchFamily="2" charset="-122"/>
              </a:rPr>
              <a:t>  </a:t>
            </a:r>
            <a:r>
              <a:rPr lang="zh-CN" altLang="en-US" sz="1100" b="0" dirty="0">
                <a:solidFill>
                  <a:srgbClr val="FFFFFF"/>
                </a:solidFill>
                <a:latin typeface="Arial" pitchFamily="34" charset="0"/>
                <a:ea typeface="华文细黑" pitchFamily="2" charset="-122"/>
              </a:rPr>
              <a:t>副标题</a:t>
            </a:r>
            <a:r>
              <a:rPr lang="en-US" altLang="zh-CN" sz="1100" b="0" dirty="0">
                <a:solidFill>
                  <a:srgbClr val="FFFFFF"/>
                </a:solidFill>
                <a:latin typeface="Arial" pitchFamily="34" charset="0"/>
                <a:ea typeface="华文细黑" pitchFamily="2" charset="-122"/>
              </a:rPr>
              <a:t>:24-28pt</a:t>
            </a:r>
            <a:endParaRPr lang="zh-CN" altLang="en-US" sz="1100" b="0" dirty="0">
              <a:solidFill>
                <a:srgbClr val="FFFFFF"/>
              </a:solidFill>
              <a:latin typeface="Arial" pitchFamily="34" charset="0"/>
              <a:ea typeface="华文细黑" pitchFamily="2" charset="-122"/>
            </a:endParaRPr>
          </a:p>
          <a:p>
            <a:pPr algn="r" defTabSz="801431"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反白</a:t>
            </a:r>
          </a:p>
          <a:p>
            <a:pPr algn="r" defTabSz="801431" eaLnBrk="0" hangingPunct="0">
              <a:lnSpc>
                <a:spcPct val="125000"/>
              </a:lnSpc>
              <a:buClrTx/>
              <a:buFontTx/>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细黑体</a:t>
            </a:r>
          </a:p>
          <a:p>
            <a:pPr algn="r" defTabSz="801431"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431"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431" eaLnBrk="0" hangingPunct="0">
              <a:lnSpc>
                <a:spcPct val="125000"/>
              </a:lnSpc>
              <a:buClrTx/>
              <a:buFontTx/>
              <a:buNone/>
              <a:defRPr/>
            </a:pPr>
            <a:endParaRPr lang="zh-CN" altLang="en-US" sz="1100" b="0" dirty="0">
              <a:solidFill>
                <a:srgbClr val="FFFFFF"/>
              </a:solidFill>
              <a:latin typeface="Arial" pitchFamily="34" charset="0"/>
              <a:ea typeface="华文细黑" pitchFamily="2" charset="-122"/>
            </a:endParaRPr>
          </a:p>
          <a:p>
            <a:pPr algn="r" defTabSz="801431" eaLnBrk="0" hangingPunct="0">
              <a:lnSpc>
                <a:spcPct val="125000"/>
              </a:lnSpc>
              <a:spcBef>
                <a:spcPct val="50000"/>
              </a:spcBef>
              <a:buClrTx/>
              <a:buFontTx/>
              <a:buNone/>
              <a:defRPr/>
            </a:pPr>
            <a:endParaRPr lang="zh-CN" altLang="en-US" sz="1100" b="0" dirty="0">
              <a:solidFill>
                <a:srgbClr val="000000"/>
              </a:solidFill>
              <a:latin typeface="Arial" pitchFamily="34" charset="0"/>
              <a:ea typeface="华文细黑" pitchFamily="2" charset="-122"/>
            </a:endParaRPr>
          </a:p>
        </p:txBody>
      </p:sp>
      <p:sp>
        <p:nvSpPr>
          <p:cNvPr id="515076" name="Rectangle 4"/>
          <p:cNvSpPr>
            <a:spLocks noGrp="1" noChangeArrowheads="1"/>
          </p:cNvSpPr>
          <p:nvPr>
            <p:ph type="ctrTitle" sz="quarter"/>
          </p:nvPr>
        </p:nvSpPr>
        <p:spPr>
          <a:xfrm>
            <a:off x="849086" y="1392252"/>
            <a:ext cx="7073625" cy="1666875"/>
          </a:xfrm>
        </p:spPr>
        <p:txBody>
          <a:bodyPr/>
          <a:lstStyle>
            <a:lvl1pPr>
              <a:defRPr sz="3600" b="0">
                <a:solidFill>
                  <a:schemeClr val="bg1"/>
                </a:solidFill>
              </a:defRPr>
            </a:lvl1pPr>
          </a:lstStyle>
          <a:p>
            <a:r>
              <a:rPr lang="zh-CN" altLang="en-US"/>
              <a:t>单击此处编辑母版标题样式</a:t>
            </a:r>
          </a:p>
        </p:txBody>
      </p:sp>
      <p:sp>
        <p:nvSpPr>
          <p:cNvPr id="515077" name="Rectangle 5"/>
          <p:cNvSpPr>
            <a:spLocks noGrp="1" noChangeArrowheads="1"/>
          </p:cNvSpPr>
          <p:nvPr>
            <p:ph type="subTitle" sz="quarter" idx="1"/>
          </p:nvPr>
        </p:nvSpPr>
        <p:spPr>
          <a:xfrm>
            <a:off x="912597" y="3182946"/>
            <a:ext cx="7075743" cy="865187"/>
          </a:xfrm>
        </p:spPr>
        <p:txBody>
          <a:bodyPr lIns="79519" tIns="39790" rIns="79519" bIns="39790"/>
          <a:lstStyle>
            <a:lvl1pPr marL="0" indent="0">
              <a:buFont typeface="Wingdings" pitchFamily="2" charset="2"/>
              <a:buNone/>
              <a:defRPr sz="2800">
                <a:solidFill>
                  <a:schemeClr val="bg1"/>
                </a:solidFill>
                <a:latin typeface="华文细黑" pitchFamily="2" charset="-122"/>
              </a:defRPr>
            </a:lvl1pPr>
          </a:lstStyle>
          <a:p>
            <a:r>
              <a:rPr lang="zh-CN" altLang="en-US"/>
              <a:t>单击此处编辑母版副标题样式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DC4D3473-1653-4CF7-9592-7AB326E110D2}"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411" y="4407062"/>
            <a:ext cx="10365899"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411" y="2906722"/>
            <a:ext cx="10365899" cy="1500187"/>
          </a:xfrm>
        </p:spPr>
        <p:txBody>
          <a:bodyPr anchor="b"/>
          <a:lstStyle>
            <a:lvl1pPr marL="0" indent="0">
              <a:buNone/>
              <a:defRPr sz="2000"/>
            </a:lvl1pPr>
            <a:lvl2pPr marL="457055" indent="0">
              <a:buNone/>
              <a:defRPr sz="1900"/>
            </a:lvl2pPr>
            <a:lvl3pPr marL="914109" indent="0">
              <a:buNone/>
              <a:defRPr sz="1600"/>
            </a:lvl3pPr>
            <a:lvl4pPr marL="1371162" indent="0">
              <a:buNone/>
              <a:defRPr sz="1500"/>
            </a:lvl4pPr>
            <a:lvl5pPr marL="1828216" indent="0">
              <a:buNone/>
              <a:defRPr sz="1500"/>
            </a:lvl5pPr>
            <a:lvl6pPr marL="2285270" indent="0">
              <a:buNone/>
              <a:defRPr sz="1500"/>
            </a:lvl6pPr>
            <a:lvl7pPr marL="2742322" indent="0">
              <a:buNone/>
              <a:defRPr sz="1500"/>
            </a:lvl7pPr>
            <a:lvl8pPr marL="3199376" indent="0">
              <a:buNone/>
              <a:defRPr sz="1500"/>
            </a:lvl8pPr>
            <a:lvl9pPr marL="3656427" indent="0">
              <a:buNone/>
              <a:defRPr sz="15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3AA28C73-75D3-419C-B045-A16570234AF1}"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70255" y="1641484"/>
            <a:ext cx="5185065" cy="4194175"/>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8563" y="1641484"/>
            <a:ext cx="5187185" cy="4194175"/>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FC64E075-B289-4D51-BB13-A59F8D62AA81}"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7"/>
            <a:ext cx="1097565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535117"/>
            <a:ext cx="5388320" cy="639763"/>
          </a:xfrm>
        </p:spPr>
        <p:txBody>
          <a:bodyPr anchor="b"/>
          <a:lstStyle>
            <a:lvl1pPr marL="0" indent="0">
              <a:buNone/>
              <a:defRPr sz="2400" b="1"/>
            </a:lvl1pPr>
            <a:lvl2pPr marL="457055" indent="0">
              <a:buNone/>
              <a:defRPr sz="2000" b="1"/>
            </a:lvl2pPr>
            <a:lvl3pPr marL="914109" indent="0">
              <a:buNone/>
              <a:defRPr sz="1900" b="1"/>
            </a:lvl3pPr>
            <a:lvl4pPr marL="1371162" indent="0">
              <a:buNone/>
              <a:defRPr sz="1600" b="1"/>
            </a:lvl4pPr>
            <a:lvl5pPr marL="1828216" indent="0">
              <a:buNone/>
              <a:defRPr sz="1600" b="1"/>
            </a:lvl5pPr>
            <a:lvl6pPr marL="2285270" indent="0">
              <a:buNone/>
              <a:defRPr sz="1600" b="1"/>
            </a:lvl6pPr>
            <a:lvl7pPr marL="2742322" indent="0">
              <a:buNone/>
              <a:defRPr sz="1600" b="1"/>
            </a:lvl7pPr>
            <a:lvl8pPr marL="3199376" indent="0">
              <a:buNone/>
              <a:defRPr sz="1600" b="1"/>
            </a:lvl8pPr>
            <a:lvl9pPr marL="3656427"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5055" y="1535117"/>
            <a:ext cx="5390438" cy="639763"/>
          </a:xfrm>
        </p:spPr>
        <p:txBody>
          <a:bodyPr anchor="b"/>
          <a:lstStyle>
            <a:lvl1pPr marL="0" indent="0">
              <a:buNone/>
              <a:defRPr sz="2400" b="1"/>
            </a:lvl1pPr>
            <a:lvl2pPr marL="457055" indent="0">
              <a:buNone/>
              <a:defRPr sz="2000" b="1"/>
            </a:lvl2pPr>
            <a:lvl3pPr marL="914109" indent="0">
              <a:buNone/>
              <a:defRPr sz="1900" b="1"/>
            </a:lvl3pPr>
            <a:lvl4pPr marL="1371162" indent="0">
              <a:buNone/>
              <a:defRPr sz="1600" b="1"/>
            </a:lvl4pPr>
            <a:lvl5pPr marL="1828216" indent="0">
              <a:buNone/>
              <a:defRPr sz="1600" b="1"/>
            </a:lvl5pPr>
            <a:lvl6pPr marL="2285270" indent="0">
              <a:buNone/>
              <a:defRPr sz="1600" b="1"/>
            </a:lvl6pPr>
            <a:lvl7pPr marL="2742322" indent="0">
              <a:buNone/>
              <a:defRPr sz="1600" b="1"/>
            </a:lvl7pPr>
            <a:lvl8pPr marL="3199376" indent="0">
              <a:buNone/>
              <a:defRPr sz="1600" b="1"/>
            </a:lvl8pPr>
            <a:lvl9pPr marL="3656427"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5055" y="2174875"/>
            <a:ext cx="539043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B0530259-A461-470A-BA01-020BC4296B13}"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28ECCA5-D552-4B80-A292-1F76E0AAC610}"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A35DC85-0A02-4D47-B159-664691EC1369}"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838" y="273050"/>
            <a:ext cx="4012129"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8042" y="273062"/>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838" y="1435112"/>
            <a:ext cx="4012129" cy="4691063"/>
          </a:xfrm>
        </p:spPr>
        <p:txBody>
          <a:bodyPr/>
          <a:lstStyle>
            <a:lvl1pPr marL="0" indent="0">
              <a:buNone/>
              <a:defRPr sz="1500"/>
            </a:lvl1pPr>
            <a:lvl2pPr marL="457055" indent="0">
              <a:buNone/>
              <a:defRPr sz="1200"/>
            </a:lvl2pPr>
            <a:lvl3pPr marL="914109" indent="0">
              <a:buNone/>
              <a:defRPr sz="1100"/>
            </a:lvl3pPr>
            <a:lvl4pPr marL="1371162" indent="0">
              <a:buNone/>
              <a:defRPr sz="900"/>
            </a:lvl4pPr>
            <a:lvl5pPr marL="1828216" indent="0">
              <a:buNone/>
              <a:defRPr sz="900"/>
            </a:lvl5pPr>
            <a:lvl6pPr marL="2285270" indent="0">
              <a:buNone/>
              <a:defRPr sz="900"/>
            </a:lvl6pPr>
            <a:lvl7pPr marL="2742322" indent="0">
              <a:buNone/>
              <a:defRPr sz="900"/>
            </a:lvl7pPr>
            <a:lvl8pPr marL="3199376" indent="0">
              <a:buNone/>
              <a:defRPr sz="900"/>
            </a:lvl8pPr>
            <a:lvl9pPr marL="3656427"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427BFB6F-D375-42F5-B87B-5E2A21B18CED}"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5" y="4800730"/>
            <a:ext cx="7317105"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345" y="612775"/>
            <a:ext cx="7317105" cy="4114800"/>
          </a:xfrm>
        </p:spPr>
        <p:txBody>
          <a:bodyPr/>
          <a:lstStyle>
            <a:lvl1pPr marL="0" indent="0">
              <a:buNone/>
              <a:defRPr sz="3200"/>
            </a:lvl1pPr>
            <a:lvl2pPr marL="457055" indent="0">
              <a:buNone/>
              <a:defRPr sz="2800"/>
            </a:lvl2pPr>
            <a:lvl3pPr marL="914109" indent="0">
              <a:buNone/>
              <a:defRPr sz="2400"/>
            </a:lvl3pPr>
            <a:lvl4pPr marL="1371162" indent="0">
              <a:buNone/>
              <a:defRPr sz="2000"/>
            </a:lvl4pPr>
            <a:lvl5pPr marL="1828216" indent="0">
              <a:buNone/>
              <a:defRPr sz="2000"/>
            </a:lvl5pPr>
            <a:lvl6pPr marL="2285270" indent="0">
              <a:buNone/>
              <a:defRPr sz="2000"/>
            </a:lvl6pPr>
            <a:lvl7pPr marL="2742322" indent="0">
              <a:buNone/>
              <a:defRPr sz="2000"/>
            </a:lvl7pPr>
            <a:lvl8pPr marL="3199376" indent="0">
              <a:buNone/>
              <a:defRPr sz="2000"/>
            </a:lvl8pPr>
            <a:lvl9pPr marL="3656427" indent="0">
              <a:buNone/>
              <a:defRPr sz="2000"/>
            </a:lvl9pPr>
          </a:lstStyle>
          <a:p>
            <a:pPr lvl="0"/>
            <a:endParaRPr lang="zh-CN" altLang="en-US" noProof="0" smtClean="0"/>
          </a:p>
        </p:txBody>
      </p:sp>
      <p:sp>
        <p:nvSpPr>
          <p:cNvPr id="4" name="文本占位符 3"/>
          <p:cNvSpPr>
            <a:spLocks noGrp="1"/>
          </p:cNvSpPr>
          <p:nvPr>
            <p:ph type="body" sz="half" idx="2"/>
          </p:nvPr>
        </p:nvSpPr>
        <p:spPr>
          <a:xfrm>
            <a:off x="2390345" y="5367472"/>
            <a:ext cx="7317105" cy="804863"/>
          </a:xfrm>
        </p:spPr>
        <p:txBody>
          <a:bodyPr/>
          <a:lstStyle>
            <a:lvl1pPr marL="0" indent="0">
              <a:buNone/>
              <a:defRPr sz="1500"/>
            </a:lvl1pPr>
            <a:lvl2pPr marL="457055" indent="0">
              <a:buNone/>
              <a:defRPr sz="1200"/>
            </a:lvl2pPr>
            <a:lvl3pPr marL="914109" indent="0">
              <a:buNone/>
              <a:defRPr sz="1100"/>
            </a:lvl3pPr>
            <a:lvl4pPr marL="1371162" indent="0">
              <a:buNone/>
              <a:defRPr sz="900"/>
            </a:lvl4pPr>
            <a:lvl5pPr marL="1828216" indent="0">
              <a:buNone/>
              <a:defRPr sz="900"/>
            </a:lvl5pPr>
            <a:lvl6pPr marL="2285270" indent="0">
              <a:buNone/>
              <a:defRPr sz="900"/>
            </a:lvl6pPr>
            <a:lvl7pPr marL="2742322" indent="0">
              <a:buNone/>
              <a:defRPr sz="900"/>
            </a:lvl7pPr>
            <a:lvl8pPr marL="3199376" indent="0">
              <a:buNone/>
              <a:defRPr sz="900"/>
            </a:lvl8pPr>
            <a:lvl9pPr marL="3656427"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17037A3-F725-4D0B-8072-F561F6973303}"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73CE087D-6A11-4611-9482-BAE5D58A54D2}"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03393" y="219083"/>
            <a:ext cx="2642288" cy="5616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70243" y="219083"/>
            <a:ext cx="7729963" cy="56165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r>
              <a:rPr lang="de-DE" altLang="zh-CN">
                <a:solidFill>
                  <a:srgbClr val="000000"/>
                </a:solidFill>
              </a:rPr>
              <a:t>Page </a:t>
            </a:r>
            <a:fld id="{BC7D7045-0010-4CD5-A181-5F978BC4DC13}"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9" name="Freeform 6"/>
          <p:cNvSpPr>
            <a:spLocks/>
          </p:cNvSpPr>
          <p:nvPr userDrawn="1"/>
        </p:nvSpPr>
        <p:spPr bwMode="auto">
          <a:xfrm>
            <a:off x="8345556" y="1337377"/>
            <a:ext cx="3848101" cy="3436939"/>
          </a:xfrm>
          <a:custGeom>
            <a:avLst/>
            <a:gdLst>
              <a:gd name="T0" fmla="*/ 0 w 1208"/>
              <a:gd name="T1" fmla="*/ 1077 h 1077"/>
              <a:gd name="T2" fmla="*/ 375 w 1208"/>
              <a:gd name="T3" fmla="*/ 0 h 1077"/>
              <a:gd name="T4" fmla="*/ 1208 w 1208"/>
              <a:gd name="T5" fmla="*/ 0 h 1077"/>
              <a:gd name="T6" fmla="*/ 1208 w 1208"/>
              <a:gd name="T7" fmla="*/ 1077 h 1077"/>
              <a:gd name="T8" fmla="*/ 0 w 1208"/>
              <a:gd name="T9" fmla="*/ 1077 h 1077"/>
            </a:gdLst>
            <a:ahLst/>
            <a:cxnLst>
              <a:cxn ang="0">
                <a:pos x="T0" y="T1"/>
              </a:cxn>
              <a:cxn ang="0">
                <a:pos x="T2" y="T3"/>
              </a:cxn>
              <a:cxn ang="0">
                <a:pos x="T4" y="T5"/>
              </a:cxn>
              <a:cxn ang="0">
                <a:pos x="T6" y="T7"/>
              </a:cxn>
              <a:cxn ang="0">
                <a:pos x="T8" y="T9"/>
              </a:cxn>
            </a:cxnLst>
            <a:rect l="0" t="0" r="r" b="b"/>
            <a:pathLst>
              <a:path w="1208" h="1077">
                <a:moveTo>
                  <a:pt x="0" y="1077"/>
                </a:moveTo>
                <a:cubicBezTo>
                  <a:pt x="120" y="501"/>
                  <a:pt x="267" y="176"/>
                  <a:pt x="375" y="0"/>
                </a:cubicBezTo>
                <a:cubicBezTo>
                  <a:pt x="375" y="0"/>
                  <a:pt x="1208" y="0"/>
                  <a:pt x="1208" y="0"/>
                </a:cubicBezTo>
                <a:cubicBezTo>
                  <a:pt x="1208" y="1077"/>
                  <a:pt x="1208" y="1077"/>
                  <a:pt x="1208" y="1077"/>
                </a:cubicBezTo>
                <a:lnTo>
                  <a:pt x="0" y="1077"/>
                </a:lnTo>
                <a:close/>
              </a:path>
            </a:pathLst>
          </a:custGeom>
          <a:gradFill>
            <a:gsLst>
              <a:gs pos="15000">
                <a:schemeClr val="bg1">
                  <a:lumMod val="85000"/>
                </a:schemeClr>
              </a:gs>
              <a:gs pos="80000">
                <a:schemeClr val="bg1">
                  <a:lumMod val="65000"/>
                </a:schemeClr>
              </a:gs>
            </a:gsLst>
            <a:lin ang="5400000" scaled="0"/>
          </a:gradFill>
          <a:ln>
            <a:noFill/>
          </a:ln>
        </p:spPr>
        <p:txBody>
          <a:bodyPr vert="horz" wrap="square" lIns="91402" tIns="45702" rIns="91402" bIns="45702" numCol="1" anchor="t" anchorCtr="0" compatLnSpc="1">
            <a:prstTxWarp prst="textNoShape">
              <a:avLst/>
            </a:prstTxWarp>
          </a:bodyPr>
          <a:lstStyle/>
          <a:p>
            <a:pPr defTabSz="914009"/>
            <a:endParaRPr lang="zh-CN" altLang="en-US" dirty="0">
              <a:solidFill>
                <a:srgbClr val="000000"/>
              </a:solidFill>
            </a:endParaRPr>
          </a:p>
        </p:txBody>
      </p:sp>
      <p:sp>
        <p:nvSpPr>
          <p:cNvPr id="110" name="Freeform 5"/>
          <p:cNvSpPr>
            <a:spLocks/>
          </p:cNvSpPr>
          <p:nvPr userDrawn="1"/>
        </p:nvSpPr>
        <p:spPr bwMode="auto">
          <a:xfrm>
            <a:off x="3180" y="1337377"/>
            <a:ext cx="8864600" cy="3436939"/>
          </a:xfrm>
          <a:custGeom>
            <a:avLst/>
            <a:gdLst>
              <a:gd name="T0" fmla="*/ 2484 w 2783"/>
              <a:gd name="T1" fmla="*/ 1077 h 1077"/>
              <a:gd name="T2" fmla="*/ 2783 w 2783"/>
              <a:gd name="T3" fmla="*/ 0 h 1077"/>
              <a:gd name="T4" fmla="*/ 0 w 2783"/>
              <a:gd name="T5" fmla="*/ 0 h 1077"/>
              <a:gd name="T6" fmla="*/ 0 w 2783"/>
              <a:gd name="T7" fmla="*/ 1077 h 1077"/>
              <a:gd name="T8" fmla="*/ 2484 w 2783"/>
              <a:gd name="T9" fmla="*/ 1077 h 1077"/>
            </a:gdLst>
            <a:ahLst/>
            <a:cxnLst>
              <a:cxn ang="0">
                <a:pos x="T0" y="T1"/>
              </a:cxn>
              <a:cxn ang="0">
                <a:pos x="T2" y="T3"/>
              </a:cxn>
              <a:cxn ang="0">
                <a:pos x="T4" y="T5"/>
              </a:cxn>
              <a:cxn ang="0">
                <a:pos x="T6" y="T7"/>
              </a:cxn>
              <a:cxn ang="0">
                <a:pos x="T8" y="T9"/>
              </a:cxn>
            </a:cxnLst>
            <a:rect l="0" t="0" r="r" b="b"/>
            <a:pathLst>
              <a:path w="2783" h="1077">
                <a:moveTo>
                  <a:pt x="2484" y="1077"/>
                </a:moveTo>
                <a:cubicBezTo>
                  <a:pt x="2695" y="564"/>
                  <a:pt x="2765" y="218"/>
                  <a:pt x="2783" y="0"/>
                </a:cubicBezTo>
                <a:cubicBezTo>
                  <a:pt x="2783" y="0"/>
                  <a:pt x="0" y="0"/>
                  <a:pt x="0" y="0"/>
                </a:cubicBezTo>
                <a:cubicBezTo>
                  <a:pt x="0" y="1077"/>
                  <a:pt x="0" y="1077"/>
                  <a:pt x="0" y="1077"/>
                </a:cubicBezTo>
                <a:cubicBezTo>
                  <a:pt x="0" y="1077"/>
                  <a:pt x="2484" y="1077"/>
                  <a:pt x="2484" y="1077"/>
                </a:cubicBezTo>
                <a:close/>
              </a:path>
            </a:pathLst>
          </a:custGeom>
          <a:blipFill dpi="0" rotWithShape="1">
            <a:blip r:embed="rId2" cstate="print"/>
            <a:srcRect/>
            <a:stretch>
              <a:fillRect/>
            </a:stretch>
          </a:blipFill>
          <a:ln>
            <a:noFill/>
          </a:ln>
        </p:spPr>
        <p:txBody>
          <a:bodyPr vert="horz" wrap="square" lIns="91402" tIns="45702" rIns="91402" bIns="45702" numCol="1" anchor="t" anchorCtr="0" compatLnSpc="1">
            <a:prstTxWarp prst="textNoShape">
              <a:avLst/>
            </a:prstTxWarp>
          </a:bodyPr>
          <a:lstStyle/>
          <a:p>
            <a:pPr defTabSz="914009"/>
            <a:endParaRPr lang="zh-CN" altLang="en-US" dirty="0">
              <a:solidFill>
                <a:srgbClr val="000000"/>
              </a:solidFill>
            </a:endParaRPr>
          </a:p>
        </p:txBody>
      </p:sp>
      <p:sp>
        <p:nvSpPr>
          <p:cNvPr id="111" name="Text Box 7"/>
          <p:cNvSpPr txBox="1">
            <a:spLocks noChangeArrowheads="1"/>
          </p:cNvSpPr>
          <p:nvPr userDrawn="1"/>
        </p:nvSpPr>
        <p:spPr bwMode="auto">
          <a:xfrm>
            <a:off x="9855215" y="4144995"/>
            <a:ext cx="1470982" cy="276967"/>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2" tIns="45702" rIns="91402" bIns="45702">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4009">
              <a:buFont typeface="Wingdings" pitchFamily="2" charset="2"/>
              <a:buNone/>
              <a:defRPr/>
            </a:pPr>
            <a:r>
              <a:rPr lang="en-US" altLang="zh-CN" sz="1200" dirty="0" smtClean="0">
                <a:solidFill>
                  <a:srgbClr val="FFFFFF"/>
                </a:solidFill>
                <a:latin typeface="FrutigerNext LT Bold" pitchFamily="34" charset="0"/>
                <a:ea typeface="MS PGothic" pitchFamily="34" charset="-128"/>
              </a:rPr>
              <a:t>www.huawei.com</a:t>
            </a:r>
          </a:p>
        </p:txBody>
      </p:sp>
      <p:sp>
        <p:nvSpPr>
          <p:cNvPr id="68" name="Rectangle 86"/>
          <p:cNvSpPr>
            <a:spLocks noChangeArrowheads="1"/>
          </p:cNvSpPr>
          <p:nvPr userDrawn="1"/>
        </p:nvSpPr>
        <p:spPr bwMode="auto">
          <a:xfrm>
            <a:off x="10404481" y="5527814"/>
            <a:ext cx="955676" cy="998539"/>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2" tIns="45702" rIns="91402" bIns="45702" anchor="ctr"/>
          <a:lstStyle/>
          <a:p>
            <a:pPr defTabSz="914009"/>
            <a:endParaRPr lang="zh-CN" altLang="en-US" dirty="0">
              <a:solidFill>
                <a:srgbClr val="000000"/>
              </a:solidFill>
            </a:endParaRPr>
          </a:p>
        </p:txBody>
      </p:sp>
      <p:sp>
        <p:nvSpPr>
          <p:cNvPr id="1508364" name="Rectangle 12"/>
          <p:cNvSpPr>
            <a:spLocks noGrp="1" noChangeArrowheads="1"/>
          </p:cNvSpPr>
          <p:nvPr>
            <p:ph type="ctrTitle"/>
          </p:nvPr>
        </p:nvSpPr>
        <p:spPr>
          <a:xfrm>
            <a:off x="897012" y="2130582"/>
            <a:ext cx="7350125" cy="1470025"/>
          </a:xfrm>
        </p:spPr>
        <p:txBody>
          <a:bodyPr/>
          <a:lstStyle>
            <a:lvl1pPr>
              <a:defRPr sz="4000">
                <a:solidFill>
                  <a:schemeClr val="bg1"/>
                </a:solidFill>
                <a:effectLst>
                  <a:outerShdw blurRad="50800" dist="38100" dir="2700000" algn="tl" rotWithShape="0">
                    <a:prstClr val="black">
                      <a:alpha val="40000"/>
                    </a:prstClr>
                  </a:outerShdw>
                </a:effectLst>
              </a:defRPr>
            </a:lvl1pPr>
          </a:lstStyle>
          <a:p>
            <a:r>
              <a:rPr lang="zh-CN" altLang="en-US" dirty="0" smtClean="0"/>
              <a:t>单击此处编辑母版标题样式</a:t>
            </a:r>
            <a:endParaRPr lang="zh-CN" altLang="en-US" dirty="0"/>
          </a:p>
        </p:txBody>
      </p:sp>
      <p:sp>
        <p:nvSpPr>
          <p:cNvPr id="1508365" name="Rectangle 13"/>
          <p:cNvSpPr>
            <a:spLocks noGrp="1" noChangeArrowheads="1"/>
          </p:cNvSpPr>
          <p:nvPr>
            <p:ph type="subTitle" idx="1"/>
          </p:nvPr>
        </p:nvSpPr>
        <p:spPr>
          <a:xfrm>
            <a:off x="897009" y="4108451"/>
            <a:ext cx="7348537" cy="533400"/>
          </a:xfrm>
        </p:spPr>
        <p:txBody>
          <a:bodyPr anchor="ctr"/>
          <a:lstStyle>
            <a:lvl1pPr marL="0" indent="0">
              <a:buFontTx/>
              <a:buNone/>
              <a:defRPr>
                <a:solidFill>
                  <a:schemeClr val="bg1"/>
                </a:solidFill>
                <a:effectLst>
                  <a:outerShdw blurRad="50800" dist="38100" dir="2700000" algn="tl" rotWithShape="0">
                    <a:prstClr val="black">
                      <a:alpha val="40000"/>
                    </a:prstClr>
                  </a:outerShdw>
                </a:effectLst>
              </a:defRPr>
            </a:lvl1pPr>
          </a:lstStyle>
          <a:p>
            <a:r>
              <a:rPr lang="zh-CN" altLang="en-US" smtClean="0"/>
              <a:t>单击此处编辑母版副标题样式</a:t>
            </a:r>
            <a:endParaRPr lang="zh-CN" altLang="en-US"/>
          </a:p>
        </p:txBody>
      </p:sp>
      <p:sp>
        <p:nvSpPr>
          <p:cNvPr id="64" name="Rectangle 19"/>
          <p:cNvSpPr>
            <a:spLocks noGrp="1" noChangeArrowheads="1"/>
          </p:cNvSpPr>
          <p:nvPr>
            <p:ph type="dt" sz="quarter" idx="2"/>
          </p:nvPr>
        </p:nvSpPr>
        <p:spPr bwMode="auto">
          <a:xfrm>
            <a:off x="876381" y="479427"/>
            <a:ext cx="1625600" cy="23083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defTabSz="914009" fontAlgn="auto">
              <a:spcBef>
                <a:spcPts val="0"/>
              </a:spcBef>
              <a:spcAft>
                <a:spcPts val="0"/>
              </a:spcAft>
              <a:defRPr sz="1500">
                <a:latin typeface="+mn-lt"/>
                <a:ea typeface="+mn-ea"/>
              </a:defRPr>
            </a:lvl1pPr>
          </a:lstStyle>
          <a:p>
            <a:pPr>
              <a:buClrTx/>
              <a:buFontTx/>
              <a:buNone/>
              <a:defRPr/>
            </a:pPr>
            <a:endParaRPr lang="en-US" altLang="zh-CN" b="0" kern="0" dirty="0">
              <a:solidFill>
                <a:sysClr val="windowText" lastClr="000000"/>
              </a:solidFill>
              <a:latin typeface="FrutigerNext LT Medium"/>
            </a:endParaRPr>
          </a:p>
        </p:txBody>
      </p:sp>
      <p:sp>
        <p:nvSpPr>
          <p:cNvPr id="113" name="Rectangle 13"/>
          <p:cNvSpPr>
            <a:spLocks noChangeArrowheads="1"/>
          </p:cNvSpPr>
          <p:nvPr userDrawn="1"/>
        </p:nvSpPr>
        <p:spPr bwMode="auto">
          <a:xfrm>
            <a:off x="10156892" y="476252"/>
            <a:ext cx="136683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3887" eaLnBrk="0" hangingPunct="0">
              <a:buFont typeface="Wingdings" pitchFamily="2" charset="2"/>
              <a:buNone/>
            </a:pPr>
            <a:r>
              <a:rPr lang="en-US" altLang="zh-CN" sz="1500" dirty="0">
                <a:solidFill>
                  <a:srgbClr val="666666"/>
                </a:solidFill>
                <a:latin typeface="FrutigerNext LT Bold" pitchFamily="34" charset="0"/>
                <a:ea typeface="ＭＳ Ｐゴシック" pitchFamily="34" charset="-128"/>
              </a:rPr>
              <a:t>Security Level: </a:t>
            </a:r>
          </a:p>
        </p:txBody>
      </p:sp>
      <p:sp>
        <p:nvSpPr>
          <p:cNvPr id="114" name="Text Box 5"/>
          <p:cNvSpPr txBox="1">
            <a:spLocks noChangeArrowheads="1"/>
          </p:cNvSpPr>
          <p:nvPr userDrawn="1"/>
        </p:nvSpPr>
        <p:spPr bwMode="auto">
          <a:xfrm>
            <a:off x="876367" y="6230939"/>
            <a:ext cx="3153384" cy="230832"/>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402"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4009">
              <a:buFont typeface="Wingdings" pitchFamily="2" charset="2"/>
              <a:buNone/>
              <a:defRPr/>
            </a:pPr>
            <a:r>
              <a:rPr lang="en-US" altLang="zh-CN" sz="1500" dirty="0" smtClean="0">
                <a:solidFill>
                  <a:srgbClr val="000000"/>
                </a:solidFill>
                <a:latin typeface="FrutigerNext LT Bold" pitchFamily="34" charset="0"/>
                <a:ea typeface="MS PGothic" pitchFamily="34" charset="-128"/>
              </a:rPr>
              <a:t>HUAWEI TECHNOLOGIES CO., LTD.</a:t>
            </a:r>
          </a:p>
        </p:txBody>
      </p:sp>
      <p:pic>
        <p:nvPicPr>
          <p:cNvPr id="115" name="Picture 77" descr="Logo"/>
          <p:cNvPicPr>
            <a:picLocks noChangeAspect="1" noChangeArrowheads="1"/>
          </p:cNvPicPr>
          <p:nvPr userDrawn="1"/>
        </p:nvPicPr>
        <p:blipFill>
          <a:blip r:embed="rId3" cstate="print"/>
          <a:srcRect/>
          <a:stretch>
            <a:fillRect/>
          </a:stretch>
        </p:blipFill>
        <p:spPr bwMode="auto">
          <a:xfrm>
            <a:off x="10610931" y="5696958"/>
            <a:ext cx="706439" cy="704851"/>
          </a:xfrm>
          <a:prstGeom prst="rect">
            <a:avLst/>
          </a:prstGeom>
          <a:noFill/>
        </p:spPr>
      </p:pic>
    </p:spTree>
    <p:extLst>
      <p:ext uri="{BB962C8B-B14F-4D97-AF65-F5344CB8AC3E}">
        <p14:creationId xmlns:p14="http://schemas.microsoft.com/office/powerpoint/2010/main" val="142151859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53042" y="274646"/>
            <a:ext cx="10975975" cy="561975"/>
          </a:xfrm>
        </p:spPr>
        <p:txBody>
          <a:bodyPr/>
          <a:lstStyle>
            <a:lvl1pPr>
              <a:defRPr>
                <a:latin typeface="+mn-lt"/>
                <a:ea typeface="黑体"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7709587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87" y="4407054"/>
            <a:ext cx="10366375"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87" y="2906713"/>
            <a:ext cx="10366375" cy="1500187"/>
          </a:xfrm>
        </p:spPr>
        <p:txBody>
          <a:bodyPr anchor="b"/>
          <a:lstStyle>
            <a:lvl1pPr marL="0" indent="0">
              <a:buNone/>
              <a:defRPr sz="2000"/>
            </a:lvl1pPr>
            <a:lvl2pPr marL="457003" indent="0">
              <a:buNone/>
              <a:defRPr sz="1900"/>
            </a:lvl2pPr>
            <a:lvl3pPr marL="914009" indent="0">
              <a:buNone/>
              <a:defRPr sz="1600"/>
            </a:lvl3pPr>
            <a:lvl4pPr marL="1371012" indent="0">
              <a:buNone/>
              <a:defRPr sz="1500"/>
            </a:lvl4pPr>
            <a:lvl5pPr marL="1828014" indent="0">
              <a:buNone/>
              <a:defRPr sz="1500"/>
            </a:lvl5pPr>
            <a:lvl6pPr marL="2285018" indent="0">
              <a:buNone/>
              <a:defRPr sz="1500"/>
            </a:lvl6pPr>
            <a:lvl7pPr marL="2742022" indent="0">
              <a:buNone/>
              <a:defRPr sz="1500"/>
            </a:lvl7pPr>
            <a:lvl8pPr marL="3199024" indent="0">
              <a:buNone/>
              <a:defRPr sz="1500"/>
            </a:lvl8pPr>
            <a:lvl9pPr marL="3656027" indent="0">
              <a:buNone/>
              <a:defRPr sz="1500"/>
            </a:lvl9pPr>
          </a:lstStyle>
          <a:p>
            <a:pPr lvl="0"/>
            <a:r>
              <a:rPr lang="zh-CN" altLang="en-US" smtClean="0"/>
              <a:t>单击此处编辑母版文本样式</a:t>
            </a:r>
          </a:p>
        </p:txBody>
      </p:sp>
    </p:spTree>
    <p:extLst>
      <p:ext uri="{BB962C8B-B14F-4D97-AF65-F5344CB8AC3E}">
        <p14:creationId xmlns:p14="http://schemas.microsoft.com/office/powerpoint/2010/main" val="181105036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81119" y="274640"/>
            <a:ext cx="10975975" cy="742095"/>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81119" y="1600205"/>
            <a:ext cx="5411788"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345245" y="1600205"/>
            <a:ext cx="5411788"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5430968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6319" y="274640"/>
            <a:ext cx="10975975" cy="742095"/>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72" y="1535117"/>
            <a:ext cx="5387975" cy="639763"/>
          </a:xfrm>
        </p:spPr>
        <p:txBody>
          <a:bodyPr anchor="b"/>
          <a:lstStyle>
            <a:lvl1pPr marL="0" indent="0">
              <a:buNone/>
              <a:defRPr sz="2400" b="1"/>
            </a:lvl1pPr>
            <a:lvl2pPr marL="457003" indent="0">
              <a:buNone/>
              <a:defRPr sz="2000" b="1"/>
            </a:lvl2pPr>
            <a:lvl3pPr marL="914009" indent="0">
              <a:buNone/>
              <a:defRPr sz="1900" b="1"/>
            </a:lvl3pPr>
            <a:lvl4pPr marL="1371012" indent="0">
              <a:buNone/>
              <a:defRPr sz="1600" b="1"/>
            </a:lvl4pPr>
            <a:lvl5pPr marL="1828014" indent="0">
              <a:buNone/>
              <a:defRPr sz="1600" b="1"/>
            </a:lvl5pPr>
            <a:lvl6pPr marL="2285018" indent="0">
              <a:buNone/>
              <a:defRPr sz="1600" b="1"/>
            </a:lvl6pPr>
            <a:lvl7pPr marL="2742022" indent="0">
              <a:buNone/>
              <a:defRPr sz="1600" b="1"/>
            </a:lvl7pPr>
            <a:lvl8pPr marL="3199024" indent="0">
              <a:buNone/>
              <a:defRPr sz="1600" b="1"/>
            </a:lvl8pPr>
            <a:lvl9pPr marL="3656027"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72" y="2174875"/>
            <a:ext cx="53879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492" y="1535117"/>
            <a:ext cx="5391151" cy="639763"/>
          </a:xfrm>
        </p:spPr>
        <p:txBody>
          <a:bodyPr anchor="b"/>
          <a:lstStyle>
            <a:lvl1pPr marL="0" indent="0">
              <a:buNone/>
              <a:defRPr sz="2400" b="1"/>
            </a:lvl1pPr>
            <a:lvl2pPr marL="457003" indent="0">
              <a:buNone/>
              <a:defRPr sz="2000" b="1"/>
            </a:lvl2pPr>
            <a:lvl3pPr marL="914009" indent="0">
              <a:buNone/>
              <a:defRPr sz="1900" b="1"/>
            </a:lvl3pPr>
            <a:lvl4pPr marL="1371012" indent="0">
              <a:buNone/>
              <a:defRPr sz="1600" b="1"/>
            </a:lvl4pPr>
            <a:lvl5pPr marL="1828014" indent="0">
              <a:buNone/>
              <a:defRPr sz="1600" b="1"/>
            </a:lvl5pPr>
            <a:lvl6pPr marL="2285018" indent="0">
              <a:buNone/>
              <a:defRPr sz="1600" b="1"/>
            </a:lvl6pPr>
            <a:lvl7pPr marL="2742022" indent="0">
              <a:buNone/>
              <a:defRPr sz="1600" b="1"/>
            </a:lvl7pPr>
            <a:lvl8pPr marL="3199024" indent="0">
              <a:buNone/>
              <a:defRPr sz="1600" b="1"/>
            </a:lvl8pPr>
            <a:lvl9pPr marL="3656027"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4492" y="2174875"/>
            <a:ext cx="5391151"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359754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41007" y="265120"/>
            <a:ext cx="10765394" cy="787623"/>
          </a:xfrm>
        </p:spPr>
        <p:txBody>
          <a:bodyPr/>
          <a:lstStyle>
            <a:lvl1pPr>
              <a:defRPr>
                <a:latin typeface="+mj-lt"/>
                <a:ea typeface="黑体" pitchFamily="49" charset="-122"/>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14383782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82405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85" y="273050"/>
            <a:ext cx="4011613"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343" y="273058"/>
            <a:ext cx="68183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85" y="1435104"/>
            <a:ext cx="4011613" cy="4691063"/>
          </a:xfrm>
        </p:spPr>
        <p:txBody>
          <a:bodyPr/>
          <a:lstStyle>
            <a:lvl1pPr marL="0" indent="0">
              <a:buNone/>
              <a:defRPr sz="1500"/>
            </a:lvl1pPr>
            <a:lvl2pPr marL="457003" indent="0">
              <a:buNone/>
              <a:defRPr sz="1200"/>
            </a:lvl2pPr>
            <a:lvl3pPr marL="914009" indent="0">
              <a:buNone/>
              <a:defRPr sz="1100"/>
            </a:lvl3pPr>
            <a:lvl4pPr marL="1371012" indent="0">
              <a:buNone/>
              <a:defRPr sz="900"/>
            </a:lvl4pPr>
            <a:lvl5pPr marL="1828014" indent="0">
              <a:buNone/>
              <a:defRPr sz="900"/>
            </a:lvl5pPr>
            <a:lvl6pPr marL="2285018" indent="0">
              <a:buNone/>
              <a:defRPr sz="900"/>
            </a:lvl6pPr>
            <a:lvl7pPr marL="2742022" indent="0">
              <a:buNone/>
              <a:defRPr sz="900"/>
            </a:lvl7pPr>
            <a:lvl8pPr marL="3199024" indent="0">
              <a:buNone/>
              <a:defRPr sz="900"/>
            </a:lvl8pPr>
            <a:lvl9pPr marL="3656027"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69629160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845" y="4800734"/>
            <a:ext cx="7316788"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845" y="612775"/>
            <a:ext cx="7316788" cy="4114800"/>
          </a:xfrm>
        </p:spPr>
        <p:txBody>
          <a:bodyPr/>
          <a:lstStyle>
            <a:lvl1pPr marL="0" indent="0">
              <a:buNone/>
              <a:defRPr sz="3200"/>
            </a:lvl1pPr>
            <a:lvl2pPr marL="457003" indent="0">
              <a:buNone/>
              <a:defRPr sz="2800"/>
            </a:lvl2pPr>
            <a:lvl3pPr marL="914009" indent="0">
              <a:buNone/>
              <a:defRPr sz="2400"/>
            </a:lvl3pPr>
            <a:lvl4pPr marL="1371012" indent="0">
              <a:buNone/>
              <a:defRPr sz="2000"/>
            </a:lvl4pPr>
            <a:lvl5pPr marL="1828014" indent="0">
              <a:buNone/>
              <a:defRPr sz="2000"/>
            </a:lvl5pPr>
            <a:lvl6pPr marL="2285018" indent="0">
              <a:buNone/>
              <a:defRPr sz="2000"/>
            </a:lvl6pPr>
            <a:lvl7pPr marL="2742022" indent="0">
              <a:buNone/>
              <a:defRPr sz="2000"/>
            </a:lvl7pPr>
            <a:lvl8pPr marL="3199024" indent="0">
              <a:buNone/>
              <a:defRPr sz="2000"/>
            </a:lvl8pPr>
            <a:lvl9pPr marL="3656027"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2390845" y="5367476"/>
            <a:ext cx="7316788" cy="804863"/>
          </a:xfrm>
        </p:spPr>
        <p:txBody>
          <a:bodyPr/>
          <a:lstStyle>
            <a:lvl1pPr marL="0" indent="0">
              <a:buNone/>
              <a:defRPr sz="1500"/>
            </a:lvl1pPr>
            <a:lvl2pPr marL="457003" indent="0">
              <a:buNone/>
              <a:defRPr sz="1200"/>
            </a:lvl2pPr>
            <a:lvl3pPr marL="914009" indent="0">
              <a:buNone/>
              <a:defRPr sz="1100"/>
            </a:lvl3pPr>
            <a:lvl4pPr marL="1371012" indent="0">
              <a:buNone/>
              <a:defRPr sz="900"/>
            </a:lvl4pPr>
            <a:lvl5pPr marL="1828014" indent="0">
              <a:buNone/>
              <a:defRPr sz="900"/>
            </a:lvl5pPr>
            <a:lvl6pPr marL="2285018" indent="0">
              <a:buNone/>
              <a:defRPr sz="900"/>
            </a:lvl6pPr>
            <a:lvl7pPr marL="2742022" indent="0">
              <a:buNone/>
              <a:defRPr sz="900"/>
            </a:lvl7pPr>
            <a:lvl8pPr marL="3199024" indent="0">
              <a:buNone/>
              <a:defRPr sz="900"/>
            </a:lvl8pPr>
            <a:lvl9pPr marL="3656027"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3943499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74897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13902" y="274643"/>
            <a:ext cx="2743201"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81126" y="274643"/>
            <a:ext cx="8080375"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5737904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5526" y="375088"/>
            <a:ext cx="11442570" cy="461624"/>
          </a:xfrm>
          <a:prstGeom prst="rect">
            <a:avLst/>
          </a:prstGeom>
          <a:noFill/>
          <a:ln w="9525" algn="ctr">
            <a:noFill/>
            <a:miter lim="800000"/>
            <a:headEnd/>
            <a:tailEnd/>
          </a:ln>
          <a:effectLst/>
        </p:spPr>
        <p:txBody>
          <a:bodyPr vert="horz" wrap="square" lIns="91396" tIns="45698" rIns="91396" bIns="45698" numCol="1" anchor="t" anchorCtr="0" compatLnSpc="1">
            <a:prstTxWarp prst="textNoShape">
              <a:avLst/>
            </a:prstTxWarp>
            <a:spAutoFit/>
          </a:bodyPr>
          <a:lstStyle>
            <a:lvl1pPr marL="0" indent="0">
              <a:buFont typeface="Arial" pitchFamily="34" charset="0"/>
              <a:buNone/>
              <a:defRPr lang="zh-CN" altLang="en-US" sz="2400" dirty="0">
                <a:solidFill>
                  <a:srgbClr val="105EBC"/>
                </a:solidFill>
                <a:latin typeface="Arial" pitchFamily="34" charset="0"/>
                <a:ea typeface="微软雅黑" pitchFamily="34" charset="-122"/>
                <a:cs typeface="Arial" pitchFamily="34" charset="0"/>
              </a:defRPr>
            </a:lvl1pPr>
          </a:lstStyle>
          <a:p>
            <a:pPr lvl="0"/>
            <a:r>
              <a:rPr lang="en-US" altLang="zh-CN" dirty="0" smtClean="0"/>
              <a:t>812</a:t>
            </a:r>
            <a:endParaRPr lang="zh-CN" altLang="en-US" dirty="0"/>
          </a:p>
        </p:txBody>
      </p:sp>
      <p:cxnSp>
        <p:nvCxnSpPr>
          <p:cNvPr id="4" name="Straight Connector 3"/>
          <p:cNvCxnSpPr/>
          <p:nvPr userDrawn="1"/>
        </p:nvCxnSpPr>
        <p:spPr bwMode="auto">
          <a:xfrm>
            <a:off x="0" y="836712"/>
            <a:ext cx="12195175" cy="0"/>
          </a:xfrm>
          <a:prstGeom prst="line">
            <a:avLst/>
          </a:prstGeom>
          <a:noFill/>
          <a:ln w="9525" cap="flat" cmpd="sng" algn="ctr">
            <a:noFill/>
            <a:prstDash val="solid"/>
            <a:round/>
            <a:headEnd type="none" w="med" len="med"/>
            <a:tailEnd type="none" w="med" len="med"/>
          </a:ln>
          <a:effectLst/>
        </p:spPr>
      </p:cxnSp>
    </p:spTree>
    <p:extLst>
      <p:ext uri="{BB962C8B-B14F-4D97-AF65-F5344CB8AC3E}">
        <p14:creationId xmlns:p14="http://schemas.microsoft.com/office/powerpoint/2010/main" val="36637217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721775"/>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76356" y="325525"/>
            <a:ext cx="10440987" cy="871537"/>
          </a:xfrm>
          <a:prstGeom prst="rect">
            <a:avLst/>
          </a:prstGeom>
        </p:spPr>
        <p:txBody>
          <a:bodyPr lIns="121906" tIns="60953" rIns="121906" bIns="60953"/>
          <a:lstStyle/>
          <a:p>
            <a:r>
              <a:rPr lang="zh-CN" altLang="en-US" smtClean="0"/>
              <a:t>单击此处编辑母版标题样式</a:t>
            </a:r>
            <a:endParaRPr lang="zh-CN" altLang="en-US"/>
          </a:p>
        </p:txBody>
      </p:sp>
    </p:spTree>
  </p:cSld>
  <p:clrMapOvr>
    <a:masterClrMapping/>
  </p:clrMapOvr>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850" y="325445"/>
            <a:ext cx="10179583" cy="871537"/>
          </a:xfrm>
          <a:prstGeom prst="rect">
            <a:avLst/>
          </a:prstGeom>
        </p:spPr>
        <p:txBody>
          <a:bodyPr lIns="91432" tIns="45718" rIns="91432" bIns="45718"/>
          <a:lstStyle/>
          <a:p>
            <a:r>
              <a:rPr lang="zh-CN" altLang="en-US" smtClean="0"/>
              <a:t>单击此处编辑母版标题样式</a:t>
            </a:r>
            <a:endParaRPr lang="zh-CN" altLang="en-US"/>
          </a:p>
        </p:txBody>
      </p:sp>
      <p:sp>
        <p:nvSpPr>
          <p:cNvPr id="3" name="内容占位符 2"/>
          <p:cNvSpPr>
            <a:spLocks noGrp="1"/>
          </p:cNvSpPr>
          <p:nvPr>
            <p:ph idx="1"/>
          </p:nvPr>
        </p:nvSpPr>
        <p:spPr>
          <a:xfrm>
            <a:off x="1007850" y="1628780"/>
            <a:ext cx="10179583" cy="4194175"/>
          </a:xfrm>
          <a:prstGeom prst="rect">
            <a:avLst/>
          </a:prstGeom>
        </p:spPr>
        <p:txBody>
          <a:bodyPr lIns="91432" tIns="45718" rIns="91432" bIns="45718"/>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2082937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139" y="361106"/>
            <a:ext cx="10330229" cy="503473"/>
          </a:xfrm>
          <a:prstGeom prst="rect">
            <a:avLst/>
          </a:prstGeom>
          <a:noFill/>
          <a:ln>
            <a:noFill/>
          </a:ln>
          <a:effectLst/>
          <a:extLst/>
        </p:spPr>
        <p:txBody>
          <a:bodyPr lIns="35978" tIns="35978" rIns="35978" bIns="35978"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3696" y="6489819"/>
            <a:ext cx="2796844" cy="455613"/>
          </a:xfrm>
          <a:prstGeom prst="rect">
            <a:avLst/>
          </a:prstGeom>
          <a:ln/>
        </p:spPr>
        <p:txBody>
          <a:bodyPr lIns="91402" tIns="45702" rIns="91402" bIns="45702"/>
          <a:lstStyle>
            <a:lvl1pPr>
              <a:defRPr/>
            </a:lvl1pPr>
          </a:lstStyle>
          <a:p>
            <a:pPr>
              <a:buClrTx/>
              <a:buFontTx/>
              <a:buNone/>
              <a:defRPr/>
            </a:pPr>
            <a:r>
              <a:rPr lang="de-DE" altLang="zh-CN">
                <a:solidFill>
                  <a:prstClr val="black"/>
                </a:solidFill>
                <a:latin typeface="Arial" pitchFamily="34" charset="0"/>
              </a:rPr>
              <a:t>Page </a:t>
            </a:r>
            <a:fld id="{9F68B845-00CA-4139-AE96-7D420E41CAB0}" type="slidenum">
              <a:rPr lang="de-DE" altLang="zh-CN">
                <a:solidFill>
                  <a:prstClr val="black"/>
                </a:solidFill>
                <a:latin typeface="Arial" pitchFamily="34" charset="0"/>
              </a:rPr>
              <a:pPr>
                <a:buClrTx/>
                <a:buFontTx/>
                <a:buNone/>
                <a:defRPr/>
              </a:pPr>
              <a:t>‹#›</a:t>
            </a:fld>
            <a:endParaRPr lang="en-GB" altLang="zh-CN">
              <a:solidFill>
                <a:prstClr val="black"/>
              </a:solidFill>
              <a:latin typeface="Arial" pitchFamily="34" charset="0"/>
            </a:endParaRPr>
          </a:p>
        </p:txBody>
      </p:sp>
    </p:spTree>
    <p:extLst>
      <p:ext uri="{BB962C8B-B14F-4D97-AF65-F5344CB8AC3E}">
        <p14:creationId xmlns:p14="http://schemas.microsoft.com/office/powerpoint/2010/main" val="1608801556"/>
      </p:ext>
    </p:extLst>
  </p:cSld>
  <p:clrMapOvr>
    <a:masterClrMapping/>
  </p:clrMapOvr>
  <p:transition advClick="0"/>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52514" y="1052744"/>
            <a:ext cx="11306821" cy="4525963"/>
          </a:xfrm>
          <a:prstGeom prst="rect">
            <a:avLst/>
          </a:prstGeom>
        </p:spPr>
        <p:txBody>
          <a:bodyPr lIns="91296" tIns="45650" rIns="91296" bIns="45650"/>
          <a:lstStyle>
            <a:lvl1pPr>
              <a:defRPr b="0">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3147051618"/>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806" y="6356455"/>
            <a:ext cx="2845541" cy="365125"/>
          </a:xfrm>
          <a:prstGeom prst="rect">
            <a:avLst/>
          </a:prstGeom>
        </p:spPr>
        <p:txBody>
          <a:bodyPr/>
          <a:lstStyle>
            <a:lvl1pPr eaLnBrk="0" fontAlgn="base" hangingPunct="0">
              <a:spcBef>
                <a:spcPct val="0"/>
              </a:spcBef>
              <a:spcAft>
                <a:spcPct val="0"/>
              </a:spcAft>
              <a:defRPr b="1">
                <a:latin typeface="Calibri" pitchFamily="34" charset="0"/>
                <a:ea typeface="宋体" pitchFamily="2" charset="-122"/>
              </a:defRPr>
            </a:lvl1pPr>
          </a:lstStyle>
          <a:p>
            <a:pPr>
              <a:buClrTx/>
              <a:buFontTx/>
              <a:buNone/>
              <a:defRPr/>
            </a:pPr>
            <a:fld id="{8101F05A-9799-41E1-9258-5A343B95E38F}" type="datetimeFigureOut">
              <a:rPr lang="zh-CN" altLang="en-US">
                <a:solidFill>
                  <a:srgbClr val="000000"/>
                </a:solidFill>
              </a:rPr>
              <a:pPr>
                <a:buClrTx/>
                <a:buFontTx/>
                <a:buNone/>
                <a:defRPr/>
              </a:pPr>
              <a:t>2019/1/22</a:t>
            </a:fld>
            <a:endParaRPr lang="zh-CN" altLang="en-US">
              <a:solidFill>
                <a:srgbClr val="000000"/>
              </a:solidFill>
            </a:endParaRPr>
          </a:p>
        </p:txBody>
      </p:sp>
      <p:sp>
        <p:nvSpPr>
          <p:cNvPr id="3" name="页脚占位符 2"/>
          <p:cNvSpPr>
            <a:spLocks noGrp="1"/>
          </p:cNvSpPr>
          <p:nvPr>
            <p:ph type="ftr" sz="quarter" idx="11"/>
          </p:nvPr>
        </p:nvSpPr>
        <p:spPr>
          <a:xfrm>
            <a:off x="4166685" y="6356455"/>
            <a:ext cx="3861805" cy="365125"/>
          </a:xfrm>
          <a:prstGeom prst="rect">
            <a:avLst/>
          </a:prstGeom>
        </p:spPr>
        <p:txBody>
          <a:bodyPr/>
          <a:lstStyle>
            <a:lvl1pPr eaLnBrk="0" fontAlgn="base" hangingPunct="0">
              <a:spcBef>
                <a:spcPct val="0"/>
              </a:spcBef>
              <a:spcAft>
                <a:spcPct val="0"/>
              </a:spcAft>
              <a:defRPr b="1">
                <a:latin typeface="Calibri" pitchFamily="34" charset="0"/>
                <a:ea typeface="宋体" pitchFamily="2" charset="-122"/>
              </a:defRPr>
            </a:lvl1pPr>
          </a:lstStyle>
          <a:p>
            <a:pPr>
              <a:buClrTx/>
              <a:buFontTx/>
              <a:buNone/>
              <a:defRPr/>
            </a:pPr>
            <a:endParaRPr lang="zh-CN" altLang="en-US">
              <a:solidFill>
                <a:srgbClr val="000000"/>
              </a:solidFill>
            </a:endParaRPr>
          </a:p>
        </p:txBody>
      </p:sp>
      <p:sp>
        <p:nvSpPr>
          <p:cNvPr id="4" name="灯片编号占位符 3"/>
          <p:cNvSpPr>
            <a:spLocks noGrp="1"/>
          </p:cNvSpPr>
          <p:nvPr>
            <p:ph type="sldNum" sz="quarter" idx="12"/>
          </p:nvPr>
        </p:nvSpPr>
        <p:spPr>
          <a:xfrm>
            <a:off x="8739875" y="6356455"/>
            <a:ext cx="2845541" cy="365125"/>
          </a:xfrm>
          <a:prstGeom prst="rect">
            <a:avLst/>
          </a:prstGeom>
        </p:spPr>
        <p:txBody>
          <a:bodyPr/>
          <a:lstStyle>
            <a:lvl1pPr eaLnBrk="0" fontAlgn="base" hangingPunct="0">
              <a:spcBef>
                <a:spcPct val="0"/>
              </a:spcBef>
              <a:spcAft>
                <a:spcPct val="0"/>
              </a:spcAft>
              <a:defRPr b="1">
                <a:latin typeface="Calibri" pitchFamily="34" charset="0"/>
                <a:ea typeface="宋体" pitchFamily="2" charset="-122"/>
              </a:defRPr>
            </a:lvl1pPr>
          </a:lstStyle>
          <a:p>
            <a:pPr>
              <a:buClrTx/>
              <a:buFontTx/>
              <a:buNone/>
              <a:defRPr/>
            </a:pPr>
            <a:fld id="{7886FE77-DFA8-4473-990E-177F1F688D96}" type="slidenum">
              <a:rPr lang="zh-CN" altLang="en-US">
                <a:solidFill>
                  <a:srgbClr val="000000"/>
                </a:solidFill>
              </a:rPr>
              <a:pPr>
                <a:buClrTx/>
                <a:buFontTx/>
                <a:buNone/>
                <a:defRPr/>
              </a:pPr>
              <a:t>‹#›</a:t>
            </a:fld>
            <a:endParaRPr lang="zh-CN" altLang="en-US">
              <a:solidFill>
                <a:srgbClr val="000000"/>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98" y="2636934"/>
            <a:ext cx="5616575" cy="625475"/>
          </a:xfrm>
          <a:prstGeom prst="rect">
            <a:avLst/>
          </a:prstGeom>
        </p:spPr>
        <p:txBody>
          <a:bodyPr lIns="91412" tIns="45718" rIns="91412" bIns="45718"/>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xfrm>
            <a:off x="876367" y="479427"/>
            <a:ext cx="1625600" cy="215444"/>
          </a:xfrm>
          <a:prstGeom prst="rect">
            <a:avLst/>
          </a:prstGeom>
          <a:ln/>
        </p:spPr>
        <p:txBody>
          <a:bodyPr lIns="91412" tIns="45718" rIns="91412" bIns="45718"/>
          <a:lstStyle>
            <a:lvl1pPr>
              <a:defRPr/>
            </a:lvl1pPr>
          </a:lstStyle>
          <a:p>
            <a:pPr>
              <a:buClrTx/>
              <a:buFontTx/>
              <a:buNone/>
              <a:defRPr/>
            </a:pPr>
            <a:fld id="{A336C87C-FCA4-4C25-9959-9C9DFE44F3E6}" type="datetime3">
              <a:rPr lang="en-US" altLang="zh-CN" smtClean="0">
                <a:solidFill>
                  <a:srgbClr val="000000"/>
                </a:solidFill>
                <a:latin typeface="Arial" pitchFamily="34" charset="0"/>
              </a:rPr>
              <a:pPr>
                <a:buClrTx/>
                <a:buFontTx/>
                <a:buNone/>
                <a:defRPr/>
              </a:pPr>
              <a:t>22 January 2019</a:t>
            </a:fld>
            <a:endParaRPr lang="en-US" altLang="zh-CN">
              <a:solidFill>
                <a:srgbClr val="000000"/>
              </a:solidFill>
              <a:latin typeface="Arial" pitchFamily="34" charset="0"/>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72177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1.xml"/><Relationship Id="rId1" Type="http://schemas.openxmlformats.org/officeDocument/2006/relationships/slideLayout" Target="../slideLayouts/slideLayout15.xml"/><Relationship Id="rId5" Type="http://schemas.openxmlformats.org/officeDocument/2006/relationships/image" Target="../media/image4.png"/><Relationship Id="rId4" Type="http://schemas.microsoft.com/office/2007/relationships/hdphoto" Target="../media/hdphoto1.wdp"/></Relationships>
</file>

<file path=ppt/slideMasters/_rels/slideMaster12.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vmlDrawing" Target="../drawings/vmlDrawing1.vml"/><Relationship Id="rId1" Type="http://schemas.openxmlformats.org/officeDocument/2006/relationships/theme" Target="../theme/theme12.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oleObject" Target="../embeddings/oleObject1.bin"/></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1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slideLayout" Target="../slideLayouts/slideLayout20.xml"/><Relationship Id="rId7" Type="http://schemas.openxmlformats.org/officeDocument/2006/relationships/oleObject" Target="../embeddings/oleObject2.bin"/><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ags" Target="../tags/tag2.xml"/><Relationship Id="rId5" Type="http://schemas.openxmlformats.org/officeDocument/2006/relationships/vmlDrawing" Target="../drawings/vmlDrawing2.vml"/><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slideLayout" Target="../slideLayouts/slideLayout23.xml"/><Relationship Id="rId7" Type="http://schemas.openxmlformats.org/officeDocument/2006/relationships/oleObject" Target="../embeddings/oleObject3.bin"/><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ags" Target="../tags/tag3.xml"/><Relationship Id="rId5" Type="http://schemas.openxmlformats.org/officeDocument/2006/relationships/vmlDrawing" Target="../drawings/vmlDrawing3.vml"/><Relationship Id="rId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2.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18.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13.png"/></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45.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2.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20.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13.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12.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21.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13.png"/></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22.xml"/><Relationship Id="rId1" Type="http://schemas.openxmlformats.org/officeDocument/2006/relationships/slideLayout" Target="../slideLayouts/slideLayout68.xml"/><Relationship Id="rId4" Type="http://schemas.openxmlformats.org/officeDocument/2006/relationships/image" Target="../media/image13.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6.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23.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theme" Target="../theme/theme25.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image" Target="../media/image13.png"/><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image" Target="../media/image12.png"/></Relationships>
</file>

<file path=ppt/slideMasters/_rels/slideMaster26.xml.rels><?xml version="1.0" encoding="UTF-8" standalone="yes"?>
<Relationships xmlns="http://schemas.openxmlformats.org/package/2006/relationships"><Relationship Id="rId3" Type="http://schemas.openxmlformats.org/officeDocument/2006/relationships/slideLayout" Target="../slideLayouts/slideLayout94.xml"/><Relationship Id="rId7" Type="http://schemas.openxmlformats.org/officeDocument/2006/relationships/theme" Target="../theme/theme26.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s>
</file>

<file path=ppt/slideMasters/_rels/slideMaster2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slideLayout" Target="../slideLayouts/slideLayout100.xml"/><Relationship Id="rId7" Type="http://schemas.openxmlformats.org/officeDocument/2006/relationships/oleObject" Target="../embeddings/oleObject5.bin"/><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tags" Target="../tags/tag5.xml"/><Relationship Id="rId5" Type="http://schemas.openxmlformats.org/officeDocument/2006/relationships/vmlDrawing" Target="../drawings/vmlDrawing5.vml"/><Relationship Id="rId4"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image" Target="../media/image19.jpeg"/><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28.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29.xml.rels><?xml version="1.0" encoding="UTF-8" standalone="yes"?>
<Relationships xmlns="http://schemas.openxmlformats.org/package/2006/relationships"><Relationship Id="rId8" Type="http://schemas.openxmlformats.org/officeDocument/2006/relationships/theme" Target="../theme/theme2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5" Type="http://schemas.openxmlformats.org/officeDocument/2006/relationships/slideLayout" Target="../slideLayouts/slideLayout116.xml"/><Relationship Id="rId10" Type="http://schemas.openxmlformats.org/officeDocument/2006/relationships/image" Target="../media/image8.png"/><Relationship Id="rId4" Type="http://schemas.openxmlformats.org/officeDocument/2006/relationships/slideLayout" Target="../slideLayouts/slideLayout115.xml"/><Relationship Id="rId9" Type="http://schemas.openxmlformats.org/officeDocument/2006/relationships/image" Target="../media/image24.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4.png"/><Relationship Id="rId4" Type="http://schemas.microsoft.com/office/2007/relationships/hdphoto" Target="../media/hdphoto1.wdp"/></Relationships>
</file>

<file path=ppt/slideMasters/_rels/slideMaster30.xml.rels><?xml version="1.0" encoding="UTF-8" standalone="yes"?>
<Relationships xmlns="http://schemas.openxmlformats.org/package/2006/relationships"><Relationship Id="rId8" Type="http://schemas.openxmlformats.org/officeDocument/2006/relationships/theme" Target="../theme/theme30.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5" Type="http://schemas.openxmlformats.org/officeDocument/2006/relationships/slideLayout" Target="../slideLayouts/slideLayout123.xml"/><Relationship Id="rId10" Type="http://schemas.openxmlformats.org/officeDocument/2006/relationships/image" Target="../media/image8.png"/><Relationship Id="rId4" Type="http://schemas.openxmlformats.org/officeDocument/2006/relationships/slideLayout" Target="../slideLayouts/slideLayout122.xml"/><Relationship Id="rId9" Type="http://schemas.openxmlformats.org/officeDocument/2006/relationships/image" Target="../media/image24.png"/></Relationships>
</file>

<file path=ppt/slideMasters/_rels/slideMaster31.xml.rels><?xml version="1.0" encoding="UTF-8" standalone="yes"?>
<Relationships xmlns="http://schemas.openxmlformats.org/package/2006/relationships"><Relationship Id="rId8" Type="http://schemas.openxmlformats.org/officeDocument/2006/relationships/theme" Target="../theme/theme31.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5" Type="http://schemas.openxmlformats.org/officeDocument/2006/relationships/slideLayout" Target="../slideLayouts/slideLayout130.xml"/><Relationship Id="rId10" Type="http://schemas.openxmlformats.org/officeDocument/2006/relationships/image" Target="../media/image8.png"/><Relationship Id="rId4" Type="http://schemas.openxmlformats.org/officeDocument/2006/relationships/slideLayout" Target="../slideLayouts/slideLayout129.xml"/><Relationship Id="rId9" Type="http://schemas.openxmlformats.org/officeDocument/2006/relationships/image" Target="../media/image24.png"/></Relationships>
</file>

<file path=ppt/slideMasters/_rels/slideMaster32.xml.rels><?xml version="1.0" encoding="UTF-8" standalone="yes"?>
<Relationships xmlns="http://schemas.openxmlformats.org/package/2006/relationships"><Relationship Id="rId8" Type="http://schemas.openxmlformats.org/officeDocument/2006/relationships/theme" Target="../theme/theme3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10" Type="http://schemas.openxmlformats.org/officeDocument/2006/relationships/image" Target="../media/image8.png"/><Relationship Id="rId4" Type="http://schemas.openxmlformats.org/officeDocument/2006/relationships/slideLayout" Target="../slideLayouts/slideLayout136.xml"/><Relationship Id="rId9" Type="http://schemas.openxmlformats.org/officeDocument/2006/relationships/image" Target="../media/image24.png"/></Relationships>
</file>

<file path=ppt/slideMasters/_rels/slideMaster33.xml.rels><?xml version="1.0" encoding="UTF-8" standalone="yes"?>
<Relationships xmlns="http://schemas.openxmlformats.org/package/2006/relationships"><Relationship Id="rId8" Type="http://schemas.openxmlformats.org/officeDocument/2006/relationships/theme" Target="../theme/theme33.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5" Type="http://schemas.openxmlformats.org/officeDocument/2006/relationships/slideLayout" Target="../slideLayouts/slideLayout144.xml"/><Relationship Id="rId10" Type="http://schemas.openxmlformats.org/officeDocument/2006/relationships/image" Target="../media/image8.png"/><Relationship Id="rId4" Type="http://schemas.openxmlformats.org/officeDocument/2006/relationships/slideLayout" Target="../slideLayouts/slideLayout143.xml"/><Relationship Id="rId9" Type="http://schemas.openxmlformats.org/officeDocument/2006/relationships/image" Target="../media/image24.png"/></Relationships>
</file>

<file path=ppt/slideMasters/_rels/slideMaster34.xml.rels><?xml version="1.0" encoding="UTF-8" standalone="yes"?>
<Relationships xmlns="http://schemas.openxmlformats.org/package/2006/relationships"><Relationship Id="rId8" Type="http://schemas.openxmlformats.org/officeDocument/2006/relationships/theme" Target="../theme/theme34.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5" Type="http://schemas.openxmlformats.org/officeDocument/2006/relationships/slideLayout" Target="../slideLayouts/slideLayout151.xml"/><Relationship Id="rId10" Type="http://schemas.openxmlformats.org/officeDocument/2006/relationships/image" Target="../media/image8.png"/><Relationship Id="rId4" Type="http://schemas.openxmlformats.org/officeDocument/2006/relationships/slideLayout" Target="../slideLayouts/slideLayout150.xml"/><Relationship Id="rId9" Type="http://schemas.openxmlformats.org/officeDocument/2006/relationships/image" Target="../media/image24.png"/></Relationships>
</file>

<file path=ppt/slideMasters/_rels/slideMaster35.xml.rels><?xml version="1.0" encoding="UTF-8" standalone="yes"?>
<Relationships xmlns="http://schemas.openxmlformats.org/package/2006/relationships"><Relationship Id="rId8" Type="http://schemas.openxmlformats.org/officeDocument/2006/relationships/theme" Target="../theme/theme35.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5" Type="http://schemas.openxmlformats.org/officeDocument/2006/relationships/slideLayout" Target="../slideLayouts/slideLayout158.xml"/><Relationship Id="rId10" Type="http://schemas.openxmlformats.org/officeDocument/2006/relationships/image" Target="../media/image8.png"/><Relationship Id="rId4" Type="http://schemas.openxmlformats.org/officeDocument/2006/relationships/slideLayout" Target="../slideLayouts/slideLayout157.xml"/><Relationship Id="rId9" Type="http://schemas.openxmlformats.org/officeDocument/2006/relationships/image" Target="../media/image24.png"/></Relationships>
</file>

<file path=ppt/slideMasters/_rels/slideMaster36.xml.rels><?xml version="1.0" encoding="UTF-8" standalone="yes"?>
<Relationships xmlns="http://schemas.openxmlformats.org/package/2006/relationships"><Relationship Id="rId8" Type="http://schemas.openxmlformats.org/officeDocument/2006/relationships/theme" Target="../theme/theme36.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10" Type="http://schemas.openxmlformats.org/officeDocument/2006/relationships/image" Target="../media/image8.png"/><Relationship Id="rId4" Type="http://schemas.openxmlformats.org/officeDocument/2006/relationships/slideLayout" Target="../slideLayouts/slideLayout164.xml"/><Relationship Id="rId9" Type="http://schemas.openxmlformats.org/officeDocument/2006/relationships/image" Target="../media/image24.png"/></Relationships>
</file>

<file path=ppt/slideMasters/_rels/slideMaster37.xml.rels><?xml version="1.0" encoding="UTF-8" standalone="yes"?>
<Relationships xmlns="http://schemas.openxmlformats.org/package/2006/relationships"><Relationship Id="rId8" Type="http://schemas.openxmlformats.org/officeDocument/2006/relationships/theme" Target="../theme/theme37.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5" Type="http://schemas.openxmlformats.org/officeDocument/2006/relationships/slideLayout" Target="../slideLayouts/slideLayout172.xml"/><Relationship Id="rId10" Type="http://schemas.openxmlformats.org/officeDocument/2006/relationships/image" Target="../media/image8.png"/><Relationship Id="rId4" Type="http://schemas.openxmlformats.org/officeDocument/2006/relationships/slideLayout" Target="../slideLayouts/slideLayout171.xml"/><Relationship Id="rId9" Type="http://schemas.openxmlformats.org/officeDocument/2006/relationships/image" Target="../media/image24.png"/></Relationships>
</file>

<file path=ppt/slideMasters/_rels/slideMaster38.xml.rels><?xml version="1.0" encoding="UTF-8" standalone="yes"?>
<Relationships xmlns="http://schemas.openxmlformats.org/package/2006/relationships"><Relationship Id="rId8" Type="http://schemas.openxmlformats.org/officeDocument/2006/relationships/theme" Target="../theme/theme38.xml"/><Relationship Id="rId3" Type="http://schemas.openxmlformats.org/officeDocument/2006/relationships/slideLayout" Target="../slideLayouts/slideLayout177.xml"/><Relationship Id="rId7" Type="http://schemas.openxmlformats.org/officeDocument/2006/relationships/slideLayout" Target="../slideLayouts/slideLayout181.xml"/><Relationship Id="rId2" Type="http://schemas.openxmlformats.org/officeDocument/2006/relationships/slideLayout" Target="../slideLayouts/slideLayout176.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5" Type="http://schemas.openxmlformats.org/officeDocument/2006/relationships/slideLayout" Target="../slideLayouts/slideLayout179.xml"/><Relationship Id="rId10" Type="http://schemas.openxmlformats.org/officeDocument/2006/relationships/image" Target="../media/image8.png"/><Relationship Id="rId4" Type="http://schemas.openxmlformats.org/officeDocument/2006/relationships/slideLayout" Target="../slideLayouts/slideLayout178.xml"/><Relationship Id="rId9" Type="http://schemas.openxmlformats.org/officeDocument/2006/relationships/image" Target="../media/image24.png"/></Relationships>
</file>

<file path=ppt/slideMasters/_rels/slideMaster39.xml.rels><?xml version="1.0" encoding="UTF-8" standalone="yes"?>
<Relationships xmlns="http://schemas.openxmlformats.org/package/2006/relationships"><Relationship Id="rId3" Type="http://schemas.openxmlformats.org/officeDocument/2006/relationships/theme" Target="../theme/theme39.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4" Type="http://schemas.openxmlformats.org/officeDocument/2006/relationships/image" Target="../media/image25.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4.png"/></Relationships>
</file>

<file path=ppt/slideMasters/_rels/slideMaster40.xml.rels><?xml version="1.0" encoding="UTF-8" standalone="yes"?>
<Relationships xmlns="http://schemas.openxmlformats.org/package/2006/relationships"><Relationship Id="rId3" Type="http://schemas.openxmlformats.org/officeDocument/2006/relationships/theme" Target="../theme/theme40.xml"/><Relationship Id="rId2" Type="http://schemas.openxmlformats.org/officeDocument/2006/relationships/slideLayout" Target="../slideLayouts/slideLayout185.xml"/><Relationship Id="rId1" Type="http://schemas.openxmlformats.org/officeDocument/2006/relationships/slideLayout" Target="../slideLayouts/slideLayout184.xml"/><Relationship Id="rId5" Type="http://schemas.openxmlformats.org/officeDocument/2006/relationships/image" Target="../media/image2.jpeg"/><Relationship Id="rId4" Type="http://schemas.openxmlformats.org/officeDocument/2006/relationships/image" Target="../media/image1.emf"/></Relationships>
</file>

<file path=ppt/slideMasters/_rels/slideMaster41.xml.rels><?xml version="1.0" encoding="UTF-8" standalone="yes"?>
<Relationships xmlns="http://schemas.openxmlformats.org/package/2006/relationships"><Relationship Id="rId3" Type="http://schemas.openxmlformats.org/officeDocument/2006/relationships/theme" Target="../theme/theme41.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Masters/_rels/slideMaster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2.xml"/><Relationship Id="rId1" Type="http://schemas.openxmlformats.org/officeDocument/2006/relationships/slideLayout" Target="../slideLayouts/slideLayout188.xml"/><Relationship Id="rId5" Type="http://schemas.openxmlformats.org/officeDocument/2006/relationships/image" Target="../media/image4.png"/><Relationship Id="rId4" Type="http://schemas.microsoft.com/office/2007/relationships/hdphoto" Target="../media/hdphoto1.wdp"/></Relationships>
</file>

<file path=ppt/slideMasters/_rels/slideMaster43.xml.rels><?xml version="1.0" encoding="UTF-8" standalone="yes"?>
<Relationships xmlns="http://schemas.openxmlformats.org/package/2006/relationships"><Relationship Id="rId3" Type="http://schemas.openxmlformats.org/officeDocument/2006/relationships/slideLayout" Target="../slideLayouts/slideLayout191.xml"/><Relationship Id="rId7" Type="http://schemas.openxmlformats.org/officeDocument/2006/relationships/image" Target="../media/image4.png"/><Relationship Id="rId2" Type="http://schemas.openxmlformats.org/officeDocument/2006/relationships/slideLayout" Target="../slideLayouts/slideLayout190.xml"/><Relationship Id="rId1" Type="http://schemas.openxmlformats.org/officeDocument/2006/relationships/slideLayout" Target="../slideLayouts/slideLayout189.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4.xml"/><Relationship Id="rId1" Type="http://schemas.openxmlformats.org/officeDocument/2006/relationships/slideLayout" Target="../slideLayouts/slideLayout192.xml"/><Relationship Id="rId5" Type="http://schemas.openxmlformats.org/officeDocument/2006/relationships/image" Target="../media/image4.png"/><Relationship Id="rId4" Type="http://schemas.microsoft.com/office/2007/relationships/hdphoto" Target="../media/hdphoto1.wdp"/></Relationships>
</file>

<file path=ppt/slideMasters/_rels/slideMaster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5.xml"/><Relationship Id="rId1" Type="http://schemas.openxmlformats.org/officeDocument/2006/relationships/slideLayout" Target="../slideLayouts/slideLayout193.xml"/><Relationship Id="rId5" Type="http://schemas.openxmlformats.org/officeDocument/2006/relationships/image" Target="../media/image4.png"/><Relationship Id="rId4" Type="http://schemas.microsoft.com/office/2007/relationships/hdphoto" Target="NULL"/></Relationships>
</file>

<file path=ppt/slideMasters/_rels/slideMaster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6.xml"/><Relationship Id="rId1" Type="http://schemas.openxmlformats.org/officeDocument/2006/relationships/slideLayout" Target="../slideLayouts/slideLayout194.xml"/><Relationship Id="rId5" Type="http://schemas.openxmlformats.org/officeDocument/2006/relationships/image" Target="../media/image4.png"/><Relationship Id="rId4" Type="http://schemas.microsoft.com/office/2007/relationships/hdphoto" Target="NULL"/></Relationships>
</file>

<file path=ppt/slideMasters/_rels/slideMaster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7.xml"/><Relationship Id="rId1" Type="http://schemas.openxmlformats.org/officeDocument/2006/relationships/slideLayout" Target="../slideLayouts/slideLayout195.xml"/><Relationship Id="rId5" Type="http://schemas.openxmlformats.org/officeDocument/2006/relationships/image" Target="../media/image4.png"/><Relationship Id="rId4" Type="http://schemas.microsoft.com/office/2007/relationships/hdphoto" Target="NULL"/></Relationships>
</file>

<file path=ppt/slideMasters/_rels/slideMaster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8.xml"/><Relationship Id="rId1" Type="http://schemas.openxmlformats.org/officeDocument/2006/relationships/slideLayout" Target="../slideLayouts/slideLayout196.xml"/><Relationship Id="rId5" Type="http://schemas.openxmlformats.org/officeDocument/2006/relationships/image" Target="../media/image4.png"/><Relationship Id="rId4" Type="http://schemas.microsoft.com/office/2007/relationships/hdphoto" Target="NULL"/></Relationships>
</file>

<file path=ppt/slideMasters/_rels/slideMaster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9.xml"/><Relationship Id="rId1" Type="http://schemas.openxmlformats.org/officeDocument/2006/relationships/slideLayout" Target="../slideLayouts/slideLayout197.xml"/><Relationship Id="rId5" Type="http://schemas.openxmlformats.org/officeDocument/2006/relationships/image" Target="../media/image4.png"/><Relationship Id="rId4" Type="http://schemas.microsoft.com/office/2007/relationships/hdphoto" Target="NUL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0.xml"/><Relationship Id="rId1" Type="http://schemas.openxmlformats.org/officeDocument/2006/relationships/slideLayout" Target="../slideLayouts/slideLayout198.xml"/><Relationship Id="rId5" Type="http://schemas.openxmlformats.org/officeDocument/2006/relationships/image" Target="../media/image4.png"/><Relationship Id="rId4" Type="http://schemas.microsoft.com/office/2007/relationships/hdphoto" Target="../media/hdphoto1.wdp"/></Relationships>
</file>

<file path=ppt/slideMasters/_rels/slideMaster5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51.xml"/><Relationship Id="rId1" Type="http://schemas.openxmlformats.org/officeDocument/2006/relationships/slideLayout" Target="../slideLayouts/slideLayout199.xml"/><Relationship Id="rId4" Type="http://schemas.openxmlformats.org/officeDocument/2006/relationships/image" Target="../media/image4.png"/></Relationships>
</file>

<file path=ppt/slideMasters/_rels/slideMaster5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02.xml"/><Relationship Id="rId7" Type="http://schemas.microsoft.com/office/2007/relationships/hdphoto" Target="../media/hdphoto1.wdp"/><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image" Target="../media/image3.png"/><Relationship Id="rId5" Type="http://schemas.openxmlformats.org/officeDocument/2006/relationships/theme" Target="../theme/theme52.xml"/><Relationship Id="rId4" Type="http://schemas.openxmlformats.org/officeDocument/2006/relationships/slideLayout" Target="../slideLayouts/slideLayout203.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4.pn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microsoft.com/office/2007/relationships/hdphoto" Target="../media/hdphoto1.wdp"/><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theme" Target="../theme/theme8.xml"/><Relationship Id="rId4" Type="http://schemas.openxmlformats.org/officeDocument/2006/relationships/slideLayout" Target="../slideLayouts/slideLayout13.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9.xml"/><Relationship Id="rId1" Type="http://schemas.openxmlformats.org/officeDocument/2006/relationships/slideLayout" Target="../slideLayouts/slideLayout14.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Picture 7" descr="European Key Visual RGB (Screen).eps"/>
          <p:cNvPicPr>
            <a:picLocks noChangeAspect="1"/>
          </p:cNvPicPr>
          <p:nvPr userDrawn="1"/>
        </p:nvPicPr>
        <p:blipFill rotWithShape="1">
          <a:blip r:embed="rId3" cstate="print">
            <a:extLst>
              <a:ext uri="{28A0092B-C50C-407E-A947-70E740481C1C}">
                <a14:useLocalDpi xmlns:a14="http://schemas.microsoft.com/office/drawing/2010/main" val="0"/>
              </a:ext>
            </a:extLst>
          </a:blip>
          <a:srcRect l="-7330" t="12039" r="24160" b="-11580"/>
          <a:stretch/>
        </p:blipFill>
        <p:spPr>
          <a:xfrm>
            <a:off x="6950053" y="0"/>
            <a:ext cx="5245181" cy="6220493"/>
          </a:xfrm>
          <a:prstGeom prst="rect">
            <a:avLst/>
          </a:prstGeom>
          <a:noFill/>
          <a:ln>
            <a:noFill/>
          </a:ln>
        </p:spPr>
      </p:pic>
      <p:pic>
        <p:nvPicPr>
          <p:cNvPr id="7" name="Picture 8" descr="HW_POS_RGB_Vertical.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6411" y="5883695"/>
            <a:ext cx="690129" cy="690129"/>
          </a:xfrm>
          <a:prstGeom prst="rect">
            <a:avLst/>
          </a:prstGeom>
        </p:spPr>
      </p:pic>
      <p:sp>
        <p:nvSpPr>
          <p:cNvPr id="8" name="Footer Placeholder 1"/>
          <p:cNvSpPr txBox="1">
            <a:spLocks/>
          </p:cNvSpPr>
          <p:nvPr userDrawn="1"/>
        </p:nvSpPr>
        <p:spPr>
          <a:xfrm>
            <a:off x="7245002" y="6365653"/>
            <a:ext cx="2730500" cy="145107"/>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buNone/>
            </a:pPr>
            <a:r>
              <a:rPr lang="en-US" b="0" dirty="0" err="1" smtClean="0">
                <a:solidFill>
                  <a:srgbClr val="595959"/>
                </a:solidFill>
              </a:rPr>
              <a:t>www.huawei.com</a:t>
            </a:r>
            <a:endParaRPr lang="en-US" b="0" dirty="0">
              <a:solidFill>
                <a:srgbClr val="595959"/>
              </a:solidFill>
            </a:endParaRPr>
          </a:p>
        </p:txBody>
      </p:sp>
      <p:sp>
        <p:nvSpPr>
          <p:cNvPr id="9" name="Footer Placeholder 4"/>
          <p:cNvSpPr txBox="1">
            <a:spLocks/>
          </p:cNvSpPr>
          <p:nvPr userDrawn="1"/>
        </p:nvSpPr>
        <p:spPr>
          <a:xfrm>
            <a:off x="3770606" y="6373122"/>
            <a:ext cx="2895600" cy="137518"/>
          </a:xfrm>
          <a:prstGeom prst="rect">
            <a:avLst/>
          </a:prstGeom>
        </p:spPr>
        <p:txBody>
          <a:bodyPr vert="horz" lIns="36000" tIns="0" rIns="36000" bIns="0" rtlCol="0" anchor="b" anchorCtr="0"/>
          <a:lstStyle>
            <a:defPPr>
              <a:defRPr lang="en-US"/>
            </a:defPPr>
            <a:lvl1pPr marL="0" algn="ctr" defTabSz="457200" rtl="0" eaLnBrk="1" latinLnBrk="0" hangingPunct="1">
              <a:defRPr sz="1000" kern="1200">
                <a:solidFill>
                  <a:srgbClr val="59595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None/>
            </a:pPr>
            <a:r>
              <a:rPr lang="en-US" sz="1100" b="0" dirty="0" smtClean="0"/>
              <a:t>Building a Better Connected World</a:t>
            </a:r>
            <a:endParaRPr lang="en-US" sz="1100" b="0" dirty="0"/>
          </a:p>
        </p:txBody>
      </p:sp>
    </p:spTree>
    <p:extLst>
      <p:ext uri="{BB962C8B-B14F-4D97-AF65-F5344CB8AC3E}">
        <p14:creationId xmlns:p14="http://schemas.microsoft.com/office/powerpoint/2010/main" val="3356417782"/>
      </p:ext>
    </p:extLst>
  </p:cSld>
  <p:clrMap bg1="lt1" tx1="dk1" bg2="lt2" tx2="dk2" accent1="accent1" accent2="accent2" accent3="accent3" accent4="accent4" accent5="accent5" accent6="accent6" hlink="hlink" folHlink="folHlink"/>
  <p:sldLayoutIdLst>
    <p:sldLayoutId id="2147483744"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333333"/>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 y="6224715"/>
            <a:ext cx="12203644"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856" y="6451601"/>
            <a:ext cx="253233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buClrTx/>
              <a:buFontTx/>
              <a:buNone/>
              <a:defRPr/>
            </a:pPr>
            <a:r>
              <a:rPr lang="en-US" altLang="zh-CN" sz="1200" b="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14501" y="6386640"/>
            <a:ext cx="1748822"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796" y="325440"/>
            <a:ext cx="10179584"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796" y="1628779"/>
            <a:ext cx="10179584"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4113" y="692150"/>
            <a:ext cx="2460207"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ClrTx/>
              <a:buFont typeface="Arial" pitchFamily="34" charset="0"/>
              <a:buNone/>
            </a:pPr>
            <a:r>
              <a:rPr lang="zh-CN" altLang="en-US" sz="1100" b="0">
                <a:solidFill>
                  <a:srgbClr val="FFFFFF"/>
                </a:solidFill>
                <a:latin typeface="Calibri" pitchFamily="34" charset="0"/>
              </a:rPr>
              <a:t>英文标题</a:t>
            </a:r>
            <a:r>
              <a:rPr lang="en-US" altLang="zh-CN" sz="1100" b="0">
                <a:solidFill>
                  <a:srgbClr val="FFFFFF"/>
                </a:solidFill>
                <a:latin typeface="Calibri" pitchFamily="34" charset="0"/>
              </a:rPr>
              <a:t>:32-35pt  </a:t>
            </a:r>
            <a:endParaRPr lang="zh-CN" altLang="en-US" sz="1100" b="0">
              <a:solidFill>
                <a:srgbClr val="FFFFFF"/>
              </a:solidFill>
              <a:latin typeface="Calibri" pitchFamily="34" charset="0"/>
            </a:endParaRPr>
          </a:p>
          <a:p>
            <a:pPr marL="342900" indent="-342900" algn="r" eaLnBrk="0" hangingPunct="0">
              <a:lnSpc>
                <a:spcPct val="125000"/>
              </a:lnSpc>
              <a:spcBef>
                <a:spcPct val="20000"/>
              </a:spcBef>
              <a:buClrTx/>
              <a:buFont typeface="Arial" pitchFamily="34" charset="0"/>
              <a:buNone/>
            </a:pPr>
            <a:r>
              <a:rPr lang="zh-CN" altLang="en-US" sz="1100" b="0">
                <a:solidFill>
                  <a:srgbClr val="FFFFFF"/>
                </a:solidFill>
                <a:latin typeface="Calibri" pitchFamily="34" charset="0"/>
              </a:rPr>
              <a:t>颜色</a:t>
            </a:r>
            <a:r>
              <a:rPr lang="en-US" altLang="zh-CN" sz="1100" b="0">
                <a:solidFill>
                  <a:srgbClr val="FFFFFF"/>
                </a:solidFill>
                <a:latin typeface="Calibri" pitchFamily="34" charset="0"/>
              </a:rPr>
              <a:t>: R153 G0 B0</a:t>
            </a:r>
          </a:p>
          <a:p>
            <a:pPr marL="342900" indent="-342900" algn="r" eaLnBrk="0" hangingPunct="0">
              <a:lnSpc>
                <a:spcPct val="125000"/>
              </a:lnSpc>
              <a:spcBef>
                <a:spcPct val="20000"/>
              </a:spcBef>
              <a:buClrTx/>
              <a:buFont typeface="Arial" pitchFamily="34" charset="0"/>
              <a:buNone/>
            </a:pPr>
            <a:r>
              <a:rPr lang="zh-CN" altLang="en-US" sz="1100" b="0">
                <a:solidFill>
                  <a:srgbClr val="FFFFFF"/>
                </a:solidFill>
                <a:latin typeface="Calibri" pitchFamily="34" charset="0"/>
              </a:rPr>
              <a:t>内部使用字体 </a:t>
            </a:r>
            <a:r>
              <a:rPr lang="en-US" altLang="zh-CN" sz="1100" b="0">
                <a:solidFill>
                  <a:srgbClr val="FFFFFF"/>
                </a:solidFill>
                <a:latin typeface="Calibri" pitchFamily="34" charset="0"/>
              </a:rPr>
              <a:t>:</a:t>
            </a:r>
          </a:p>
          <a:p>
            <a:pPr marL="342900" indent="-342900" algn="r" eaLnBrk="0" hangingPunct="0">
              <a:lnSpc>
                <a:spcPct val="125000"/>
              </a:lnSpc>
              <a:spcBef>
                <a:spcPct val="20000"/>
              </a:spcBef>
              <a:buClrTx/>
              <a:buFont typeface="Arial" pitchFamily="34" charset="0"/>
              <a:buNone/>
            </a:pPr>
            <a:r>
              <a:rPr lang="en-US" altLang="zh-CN" sz="1100" b="0">
                <a:solidFill>
                  <a:srgbClr val="FFFFFF"/>
                </a:solidFill>
                <a:latin typeface="Calibri" pitchFamily="34" charset="0"/>
              </a:rPr>
              <a:t>FrutigerNext LT Medium</a:t>
            </a:r>
          </a:p>
          <a:p>
            <a:pPr marL="342900" indent="-342900" algn="r" eaLnBrk="0" hangingPunct="0">
              <a:lnSpc>
                <a:spcPct val="125000"/>
              </a:lnSpc>
              <a:spcBef>
                <a:spcPct val="20000"/>
              </a:spcBef>
              <a:buClrTx/>
              <a:buFont typeface="Arial" pitchFamily="34" charset="0"/>
              <a:buNone/>
            </a:pPr>
            <a:r>
              <a:rPr lang="zh-CN" altLang="en-US" sz="1100" b="0">
                <a:solidFill>
                  <a:srgbClr val="FFFFFF"/>
                </a:solidFill>
                <a:latin typeface="Calibri" pitchFamily="34" charset="0"/>
              </a:rPr>
              <a:t>外部使用字体 </a:t>
            </a:r>
            <a:r>
              <a:rPr lang="en-US" altLang="zh-CN" sz="1100" b="0">
                <a:solidFill>
                  <a:srgbClr val="FFFFFF"/>
                </a:solidFill>
                <a:latin typeface="Calibri" pitchFamily="34" charset="0"/>
              </a:rPr>
              <a:t>: Arial</a:t>
            </a:r>
          </a:p>
          <a:p>
            <a:pPr marL="342900" indent="-342900" algn="r" eaLnBrk="0" hangingPunct="0">
              <a:lnSpc>
                <a:spcPct val="75000"/>
              </a:lnSpc>
              <a:spcBef>
                <a:spcPct val="20000"/>
              </a:spcBef>
              <a:buClrTx/>
              <a:buFont typeface="Arial" pitchFamily="34" charset="0"/>
              <a:buNone/>
            </a:pPr>
            <a:endParaRPr lang="en-US" altLang="zh-CN" sz="1100" b="0">
              <a:solidFill>
                <a:srgbClr val="FFFFFF"/>
              </a:solidFill>
              <a:latin typeface="Calibri" pitchFamily="34" charset="0"/>
            </a:endParaRPr>
          </a:p>
          <a:p>
            <a:pPr marL="342900" indent="-342900" algn="r" eaLnBrk="0" hangingPunct="0">
              <a:lnSpc>
                <a:spcPct val="125000"/>
              </a:lnSpc>
              <a:spcBef>
                <a:spcPct val="20000"/>
              </a:spcBef>
              <a:buClrTx/>
              <a:buFont typeface="Arial" pitchFamily="34" charset="0"/>
              <a:buNone/>
            </a:pPr>
            <a:r>
              <a:rPr lang="zh-CN" altLang="en-US" sz="1100" b="0">
                <a:solidFill>
                  <a:srgbClr val="FFFFFF"/>
                </a:solidFill>
                <a:latin typeface="Calibri" pitchFamily="34" charset="0"/>
              </a:rPr>
              <a:t>中文标题</a:t>
            </a:r>
            <a:r>
              <a:rPr lang="en-US" altLang="zh-CN" sz="1100" b="0">
                <a:solidFill>
                  <a:srgbClr val="FFFFFF"/>
                </a:solidFill>
                <a:latin typeface="Calibri" pitchFamily="34" charset="0"/>
              </a:rPr>
              <a:t>:30-32pt  </a:t>
            </a:r>
            <a:endParaRPr lang="zh-CN" altLang="en-US" sz="1100" b="0">
              <a:solidFill>
                <a:srgbClr val="FFFFFF"/>
              </a:solidFill>
              <a:latin typeface="Calibri" pitchFamily="34" charset="0"/>
            </a:endParaRPr>
          </a:p>
          <a:p>
            <a:pPr marL="342900" indent="-342900" algn="r" eaLnBrk="0" hangingPunct="0">
              <a:lnSpc>
                <a:spcPct val="125000"/>
              </a:lnSpc>
              <a:spcBef>
                <a:spcPct val="20000"/>
              </a:spcBef>
              <a:buClrTx/>
              <a:buFont typeface="Arial" pitchFamily="34" charset="0"/>
              <a:buNone/>
            </a:pPr>
            <a:r>
              <a:rPr lang="zh-CN" altLang="en-US" sz="1100" b="0">
                <a:solidFill>
                  <a:srgbClr val="FFFFFF"/>
                </a:solidFill>
                <a:latin typeface="Calibri" pitchFamily="34" charset="0"/>
              </a:rPr>
              <a:t>颜色</a:t>
            </a:r>
            <a:r>
              <a:rPr lang="en-US" altLang="zh-CN" sz="1100" b="0">
                <a:solidFill>
                  <a:srgbClr val="FFFFFF"/>
                </a:solidFill>
                <a:latin typeface="Calibri" pitchFamily="34" charset="0"/>
              </a:rPr>
              <a:t>: R153 G0 B0</a:t>
            </a:r>
          </a:p>
          <a:p>
            <a:pPr marL="342900" indent="-342900" algn="r" eaLnBrk="0" hangingPunct="0">
              <a:lnSpc>
                <a:spcPct val="125000"/>
              </a:lnSpc>
              <a:spcBef>
                <a:spcPct val="20000"/>
              </a:spcBef>
              <a:buClrTx/>
              <a:buFont typeface="Arial" pitchFamily="34" charset="0"/>
              <a:buNone/>
            </a:pPr>
            <a:r>
              <a:rPr lang="zh-CN" altLang="en-US" sz="1100" b="0">
                <a:solidFill>
                  <a:srgbClr val="FFFFFF"/>
                </a:solidFill>
                <a:latin typeface="Calibri" pitchFamily="34" charset="0"/>
              </a:rPr>
              <a:t>字体</a:t>
            </a:r>
            <a:r>
              <a:rPr lang="en-US" altLang="zh-CN" sz="1100" b="0">
                <a:solidFill>
                  <a:srgbClr val="FFFFFF"/>
                </a:solidFill>
                <a:latin typeface="Calibri" pitchFamily="34" charset="0"/>
              </a:rPr>
              <a:t>:</a:t>
            </a:r>
            <a:r>
              <a:rPr lang="zh-CN" altLang="en-US" sz="1100" b="0">
                <a:solidFill>
                  <a:srgbClr val="FFFFFF"/>
                </a:solidFill>
                <a:latin typeface="Calibri" pitchFamily="34" charset="0"/>
              </a:rPr>
              <a:t>黑体</a:t>
            </a:r>
          </a:p>
          <a:p>
            <a:pPr marL="342900" indent="-342900" algn="r" eaLnBrk="0" hangingPunct="0">
              <a:lnSpc>
                <a:spcPct val="125000"/>
              </a:lnSpc>
              <a:spcBef>
                <a:spcPct val="20000"/>
              </a:spcBef>
              <a:buClrTx/>
              <a:buFont typeface="Arial" pitchFamily="34" charset="0"/>
              <a:buNone/>
            </a:pPr>
            <a:endParaRPr lang="zh-CN" altLang="en-US" sz="1100" b="0">
              <a:solidFill>
                <a:srgbClr val="FFFFFF"/>
              </a:solidFill>
              <a:latin typeface="Calibri" pitchFamily="34" charset="0"/>
            </a:endParaRPr>
          </a:p>
          <a:p>
            <a:pPr marL="342900" indent="-342900" algn="r" eaLnBrk="0" hangingPunct="0">
              <a:lnSpc>
                <a:spcPct val="125000"/>
              </a:lnSpc>
              <a:spcBef>
                <a:spcPct val="20000"/>
              </a:spcBef>
              <a:buClrTx/>
              <a:buFont typeface="Arial" pitchFamily="34" charset="0"/>
              <a:buNone/>
            </a:pPr>
            <a:endParaRPr lang="zh-CN" altLang="en-US" sz="1100" b="0">
              <a:solidFill>
                <a:srgbClr val="FFFFFF"/>
              </a:solidFill>
              <a:latin typeface="Calibri" pitchFamily="34" charset="0"/>
            </a:endParaRPr>
          </a:p>
          <a:p>
            <a:pPr marL="342900" indent="-342900" algn="r" eaLnBrk="0" hangingPunct="0">
              <a:lnSpc>
                <a:spcPct val="125000"/>
              </a:lnSpc>
              <a:spcBef>
                <a:spcPct val="20000"/>
              </a:spcBef>
              <a:buClrTx/>
              <a:buFont typeface="Arial" pitchFamily="34" charset="0"/>
              <a:buNone/>
            </a:pPr>
            <a:endParaRPr lang="zh-CN" altLang="en-US" sz="1100" b="0">
              <a:solidFill>
                <a:srgbClr val="FFFFFF"/>
              </a:solidFill>
              <a:latin typeface="Calibri" pitchFamily="34" charset="0"/>
            </a:endParaRPr>
          </a:p>
          <a:p>
            <a:pPr marL="342900" indent="-342900" algn="r" eaLnBrk="0" hangingPunct="0">
              <a:lnSpc>
                <a:spcPct val="125000"/>
              </a:lnSpc>
              <a:spcBef>
                <a:spcPct val="20000"/>
              </a:spcBef>
              <a:buClrTx/>
              <a:buFont typeface="Arial" pitchFamily="34" charset="0"/>
              <a:buNone/>
            </a:pPr>
            <a:r>
              <a:rPr lang="zh-CN" altLang="en-US" sz="1100" b="0">
                <a:solidFill>
                  <a:srgbClr val="FFFFFF"/>
                </a:solidFill>
                <a:latin typeface="Calibri" pitchFamily="34" charset="0"/>
              </a:rPr>
              <a:t>英文正文</a:t>
            </a:r>
            <a:r>
              <a:rPr lang="en-US" altLang="zh-CN" sz="1100" b="0">
                <a:solidFill>
                  <a:srgbClr val="FFFFFF"/>
                </a:solidFill>
                <a:latin typeface="Calibri" pitchFamily="34" charset="0"/>
              </a:rPr>
              <a:t>:20-22pt</a:t>
            </a:r>
          </a:p>
          <a:p>
            <a:pPr marL="342900" indent="-342900" algn="r" eaLnBrk="0" hangingPunct="0">
              <a:lnSpc>
                <a:spcPct val="125000"/>
              </a:lnSpc>
              <a:spcBef>
                <a:spcPct val="20000"/>
              </a:spcBef>
              <a:buClrTx/>
              <a:buFont typeface="Arial" pitchFamily="34" charset="0"/>
              <a:buNone/>
            </a:pPr>
            <a:r>
              <a:rPr lang="zh-CN" altLang="en-US" sz="1100" b="0">
                <a:solidFill>
                  <a:srgbClr val="FFFFFF"/>
                </a:solidFill>
                <a:latin typeface="Calibri" pitchFamily="34" charset="0"/>
              </a:rPr>
              <a:t>子目录 </a:t>
            </a:r>
            <a:r>
              <a:rPr lang="en-US" altLang="zh-CN" sz="1100" b="0">
                <a:solidFill>
                  <a:srgbClr val="FFFFFF"/>
                </a:solidFill>
                <a:latin typeface="Calibri" pitchFamily="34" charset="0"/>
              </a:rPr>
              <a:t>(2-5</a:t>
            </a:r>
            <a:r>
              <a:rPr lang="zh-CN" altLang="en-US" sz="1100" b="0">
                <a:solidFill>
                  <a:srgbClr val="FFFFFF"/>
                </a:solidFill>
                <a:latin typeface="Calibri" pitchFamily="34" charset="0"/>
              </a:rPr>
              <a:t>级</a:t>
            </a:r>
            <a:r>
              <a:rPr lang="en-US" altLang="zh-CN" sz="1100" b="0">
                <a:solidFill>
                  <a:srgbClr val="FFFFFF"/>
                </a:solidFill>
                <a:latin typeface="Calibri" pitchFamily="34" charset="0"/>
              </a:rPr>
              <a:t>) :18pt  </a:t>
            </a:r>
          </a:p>
          <a:p>
            <a:pPr marL="342900" indent="-342900" algn="r" eaLnBrk="0" hangingPunct="0">
              <a:lnSpc>
                <a:spcPct val="125000"/>
              </a:lnSpc>
              <a:spcBef>
                <a:spcPct val="20000"/>
              </a:spcBef>
              <a:buClrTx/>
              <a:buFont typeface="Arial" pitchFamily="34" charset="0"/>
              <a:buNone/>
            </a:pPr>
            <a:r>
              <a:rPr lang="zh-CN" altLang="en-US" sz="1100" b="0">
                <a:solidFill>
                  <a:srgbClr val="FFFFFF"/>
                </a:solidFill>
                <a:latin typeface="Calibri" pitchFamily="34" charset="0"/>
              </a:rPr>
              <a:t>颜色</a:t>
            </a:r>
            <a:r>
              <a:rPr lang="en-US" altLang="zh-CN" sz="1100" b="0">
                <a:solidFill>
                  <a:srgbClr val="FFFFFF"/>
                </a:solidFill>
                <a:latin typeface="Calibri" pitchFamily="34" charset="0"/>
              </a:rPr>
              <a:t>:</a:t>
            </a:r>
            <a:r>
              <a:rPr lang="zh-CN" altLang="en-US" sz="1100" b="0">
                <a:solidFill>
                  <a:srgbClr val="FFFFFF"/>
                </a:solidFill>
                <a:latin typeface="Calibri" pitchFamily="34" charset="0"/>
              </a:rPr>
              <a:t>黑色</a:t>
            </a:r>
          </a:p>
          <a:p>
            <a:pPr marL="342900" indent="-342900" algn="r" eaLnBrk="0" hangingPunct="0">
              <a:lnSpc>
                <a:spcPct val="125000"/>
              </a:lnSpc>
              <a:spcBef>
                <a:spcPct val="20000"/>
              </a:spcBef>
              <a:buClrTx/>
              <a:buFont typeface="Arial" pitchFamily="34" charset="0"/>
              <a:buNone/>
            </a:pPr>
            <a:r>
              <a:rPr lang="zh-CN" altLang="en-US" sz="1100" b="0">
                <a:solidFill>
                  <a:srgbClr val="FFFFFF"/>
                </a:solidFill>
                <a:latin typeface="Calibri" pitchFamily="34" charset="0"/>
              </a:rPr>
              <a:t>内部使用字体 </a:t>
            </a:r>
            <a:r>
              <a:rPr lang="en-US" altLang="zh-CN" sz="1100" b="0">
                <a:solidFill>
                  <a:srgbClr val="FFFFFF"/>
                </a:solidFill>
                <a:latin typeface="Calibri" pitchFamily="34" charset="0"/>
              </a:rPr>
              <a:t>:</a:t>
            </a:r>
          </a:p>
          <a:p>
            <a:pPr marL="342900" indent="-342900" algn="r" eaLnBrk="0" hangingPunct="0">
              <a:lnSpc>
                <a:spcPct val="125000"/>
              </a:lnSpc>
              <a:spcBef>
                <a:spcPct val="20000"/>
              </a:spcBef>
              <a:buClrTx/>
              <a:buFont typeface="Arial" pitchFamily="34" charset="0"/>
              <a:buNone/>
            </a:pPr>
            <a:r>
              <a:rPr lang="en-US" altLang="zh-CN" sz="1100" b="0">
                <a:solidFill>
                  <a:srgbClr val="FFFFFF"/>
                </a:solidFill>
                <a:latin typeface="Calibri" pitchFamily="34" charset="0"/>
              </a:rPr>
              <a:t>FrutigerNext LT Regular</a:t>
            </a:r>
          </a:p>
          <a:p>
            <a:pPr marL="342900" indent="-342900" algn="r" eaLnBrk="0" hangingPunct="0">
              <a:lnSpc>
                <a:spcPct val="125000"/>
              </a:lnSpc>
              <a:spcBef>
                <a:spcPct val="20000"/>
              </a:spcBef>
              <a:buClrTx/>
              <a:buFont typeface="Arial" pitchFamily="34" charset="0"/>
              <a:buNone/>
            </a:pPr>
            <a:r>
              <a:rPr lang="zh-CN" altLang="en-US" sz="1100" b="0">
                <a:solidFill>
                  <a:srgbClr val="FFFFFF"/>
                </a:solidFill>
                <a:latin typeface="Calibri" pitchFamily="34" charset="0"/>
              </a:rPr>
              <a:t>外部使用字体 </a:t>
            </a:r>
            <a:r>
              <a:rPr lang="en-US" altLang="zh-CN" sz="1100" b="0">
                <a:solidFill>
                  <a:srgbClr val="FFFFFF"/>
                </a:solidFill>
                <a:latin typeface="Calibri" pitchFamily="34" charset="0"/>
              </a:rPr>
              <a:t>: Arial</a:t>
            </a:r>
          </a:p>
          <a:p>
            <a:pPr marL="342900" indent="-342900" algn="r" eaLnBrk="0" hangingPunct="0">
              <a:lnSpc>
                <a:spcPct val="75000"/>
              </a:lnSpc>
              <a:spcBef>
                <a:spcPct val="20000"/>
              </a:spcBef>
              <a:buClrTx/>
              <a:buFont typeface="Arial" pitchFamily="34" charset="0"/>
              <a:buNone/>
            </a:pPr>
            <a:endParaRPr lang="en-US" altLang="zh-CN" sz="1100" b="0">
              <a:solidFill>
                <a:srgbClr val="FFFFFF"/>
              </a:solidFill>
              <a:latin typeface="Calibri" pitchFamily="34" charset="0"/>
            </a:endParaRPr>
          </a:p>
          <a:p>
            <a:pPr marL="342900" indent="-342900" algn="r" eaLnBrk="0" hangingPunct="0">
              <a:lnSpc>
                <a:spcPct val="125000"/>
              </a:lnSpc>
              <a:spcBef>
                <a:spcPct val="20000"/>
              </a:spcBef>
              <a:buClrTx/>
              <a:buFont typeface="Arial" pitchFamily="34" charset="0"/>
              <a:buNone/>
            </a:pPr>
            <a:r>
              <a:rPr lang="zh-CN" altLang="en-US" sz="1100" b="0">
                <a:solidFill>
                  <a:srgbClr val="FFFFFF"/>
                </a:solidFill>
                <a:latin typeface="Calibri" pitchFamily="34" charset="0"/>
              </a:rPr>
              <a:t>中文正文</a:t>
            </a:r>
            <a:r>
              <a:rPr lang="en-US" altLang="zh-CN" sz="1100" b="0">
                <a:solidFill>
                  <a:srgbClr val="FFFFFF"/>
                </a:solidFill>
                <a:latin typeface="Calibri" pitchFamily="34" charset="0"/>
              </a:rPr>
              <a:t>:18-20pt</a:t>
            </a:r>
          </a:p>
          <a:p>
            <a:pPr marL="342900" indent="-342900" algn="r" eaLnBrk="0" hangingPunct="0">
              <a:lnSpc>
                <a:spcPct val="125000"/>
              </a:lnSpc>
              <a:spcBef>
                <a:spcPct val="20000"/>
              </a:spcBef>
              <a:buClrTx/>
              <a:buFont typeface="Arial" pitchFamily="34" charset="0"/>
              <a:buNone/>
            </a:pPr>
            <a:r>
              <a:rPr lang="zh-CN" altLang="en-US" sz="1100" b="0">
                <a:solidFill>
                  <a:srgbClr val="FFFFFF"/>
                </a:solidFill>
                <a:latin typeface="Calibri" pitchFamily="34" charset="0"/>
              </a:rPr>
              <a:t>子目录</a:t>
            </a:r>
            <a:r>
              <a:rPr lang="en-US" altLang="zh-CN" sz="1100" b="0">
                <a:solidFill>
                  <a:srgbClr val="FFFFFF"/>
                </a:solidFill>
                <a:latin typeface="Calibri" pitchFamily="34" charset="0"/>
              </a:rPr>
              <a:t>(2-5</a:t>
            </a:r>
            <a:r>
              <a:rPr lang="zh-CN" altLang="en-US" sz="1100" b="0">
                <a:solidFill>
                  <a:srgbClr val="FFFFFF"/>
                </a:solidFill>
                <a:latin typeface="Calibri" pitchFamily="34" charset="0"/>
              </a:rPr>
              <a:t>级</a:t>
            </a:r>
            <a:r>
              <a:rPr lang="en-US" altLang="zh-CN" sz="1100" b="0">
                <a:solidFill>
                  <a:srgbClr val="FFFFFF"/>
                </a:solidFill>
                <a:latin typeface="Calibri" pitchFamily="34" charset="0"/>
              </a:rPr>
              <a:t>):18pt </a:t>
            </a:r>
            <a:endParaRPr lang="zh-CN" altLang="en-US" sz="1100" b="0">
              <a:solidFill>
                <a:srgbClr val="FFFFFF"/>
              </a:solidFill>
              <a:latin typeface="Calibri" pitchFamily="34" charset="0"/>
            </a:endParaRPr>
          </a:p>
          <a:p>
            <a:pPr marL="342900" indent="-342900" algn="r" eaLnBrk="0" hangingPunct="0">
              <a:lnSpc>
                <a:spcPct val="125000"/>
              </a:lnSpc>
              <a:spcBef>
                <a:spcPct val="20000"/>
              </a:spcBef>
              <a:buClrTx/>
              <a:buFont typeface="Arial" pitchFamily="34" charset="0"/>
              <a:buNone/>
            </a:pPr>
            <a:r>
              <a:rPr lang="zh-CN" altLang="en-US" sz="1100" b="0">
                <a:solidFill>
                  <a:srgbClr val="FFFFFF"/>
                </a:solidFill>
                <a:latin typeface="Calibri" pitchFamily="34" charset="0"/>
              </a:rPr>
              <a:t>颜色</a:t>
            </a:r>
            <a:r>
              <a:rPr lang="en-US" altLang="zh-CN" sz="1100" b="0">
                <a:solidFill>
                  <a:srgbClr val="FFFFFF"/>
                </a:solidFill>
                <a:latin typeface="Calibri" pitchFamily="34" charset="0"/>
              </a:rPr>
              <a:t>:</a:t>
            </a:r>
            <a:r>
              <a:rPr lang="zh-CN" altLang="en-US" sz="1100" b="0">
                <a:solidFill>
                  <a:srgbClr val="FFFFFF"/>
                </a:solidFill>
                <a:latin typeface="Calibri" pitchFamily="34" charset="0"/>
              </a:rPr>
              <a:t>黑色</a:t>
            </a:r>
          </a:p>
          <a:p>
            <a:pPr marL="342900" indent="-342900" algn="r" eaLnBrk="0" hangingPunct="0">
              <a:lnSpc>
                <a:spcPct val="125000"/>
              </a:lnSpc>
              <a:spcBef>
                <a:spcPct val="20000"/>
              </a:spcBef>
              <a:buClrTx/>
              <a:buFont typeface="Arial" pitchFamily="34" charset="0"/>
              <a:buNone/>
            </a:pPr>
            <a:r>
              <a:rPr lang="zh-CN" altLang="en-US" sz="1100" b="0">
                <a:solidFill>
                  <a:srgbClr val="FFFFFF"/>
                </a:solidFill>
                <a:latin typeface="Calibri" pitchFamily="34" charset="0"/>
              </a:rPr>
              <a:t>字体</a:t>
            </a:r>
            <a:r>
              <a:rPr lang="en-US" altLang="zh-CN" sz="1100" b="0">
                <a:solidFill>
                  <a:srgbClr val="FFFFFF"/>
                </a:solidFill>
                <a:latin typeface="Calibri" pitchFamily="34" charset="0"/>
              </a:rPr>
              <a:t>:</a:t>
            </a:r>
            <a:r>
              <a:rPr lang="zh-CN" altLang="en-US" sz="1100" b="0">
                <a:solidFill>
                  <a:srgbClr val="FFFFFF"/>
                </a:solidFill>
                <a:latin typeface="Calibri" pitchFamily="34" charset="0"/>
              </a:rPr>
              <a:t>细黑体</a:t>
            </a:r>
            <a:r>
              <a:rPr lang="zh-CN" altLang="en-US" sz="1100">
                <a:solidFill>
                  <a:srgbClr val="FFFFFF"/>
                </a:solidFill>
                <a:latin typeface="Arial" pitchFamily="34" charset="0"/>
                <a:ea typeface="华文细黑"/>
              </a:rPr>
              <a:t> </a:t>
            </a:r>
          </a:p>
        </p:txBody>
      </p:sp>
      <p:grpSp>
        <p:nvGrpSpPr>
          <p:cNvPr id="2" name="Group 16"/>
          <p:cNvGrpSpPr>
            <a:grpSpLocks/>
          </p:cNvGrpSpPr>
          <p:nvPr/>
        </p:nvGrpSpPr>
        <p:grpSpPr bwMode="auto">
          <a:xfrm>
            <a:off x="12436542" y="3511550"/>
            <a:ext cx="122587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a:buClrTx/>
                <a:buFontTx/>
                <a:buNone/>
              </a:pPr>
              <a:endParaRPr lang="zh-CN" altLang="en-US" b="0">
                <a:solidFill>
                  <a:srgbClr val="000000"/>
                </a:solidFill>
                <a:latin typeface="Calibri" pitchFamily="34" charset="0"/>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Tx/>
                  <a:buFontTx/>
                  <a:buNone/>
                </a:pPr>
                <a:endParaRPr lang="zh-CN" altLang="en-US" b="0">
                  <a:solidFill>
                    <a:srgbClr val="000000"/>
                  </a:solidFill>
                  <a:latin typeface="Calibri" pitchFamily="34" charset="0"/>
                </a:endParaRPr>
              </a:p>
            </p:txBody>
          </p:sp>
        </p:grpSp>
      </p:grpSp>
      <p:sp>
        <p:nvSpPr>
          <p:cNvPr id="10251" name="Rectangle 83"/>
          <p:cNvSpPr>
            <a:spLocks noChangeArrowheads="1"/>
          </p:cNvSpPr>
          <p:nvPr/>
        </p:nvSpPr>
        <p:spPr bwMode="auto">
          <a:xfrm>
            <a:off x="12339207" y="1341439"/>
            <a:ext cx="1590031"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ClrTx/>
              <a:buFont typeface="Arial" pitchFamily="34" charset="0"/>
              <a:buNone/>
            </a:pPr>
            <a:r>
              <a:rPr lang="zh-CN" altLang="en-US" sz="1100" b="0">
                <a:solidFill>
                  <a:srgbClr val="FFFFFF"/>
                </a:solidFill>
                <a:latin typeface="Calibri" pitchFamily="34" charset="0"/>
              </a:rPr>
              <a:t>配色参考方案：</a:t>
            </a:r>
          </a:p>
          <a:p>
            <a:pPr eaLnBrk="0" hangingPunct="0">
              <a:lnSpc>
                <a:spcPct val="120000"/>
              </a:lnSpc>
              <a:spcBef>
                <a:spcPct val="20000"/>
              </a:spcBef>
              <a:buClrTx/>
              <a:buFont typeface="Arial" pitchFamily="34" charset="0"/>
              <a:buNone/>
            </a:pPr>
            <a:r>
              <a:rPr lang="zh-CN" altLang="en-US" sz="1100" b="0">
                <a:solidFill>
                  <a:srgbClr val="FFFFFF"/>
                </a:solidFill>
                <a:latin typeface="Calibri" pitchFamily="34" charset="0"/>
              </a:rPr>
              <a:t>建议同一页面内不超过四种颜色，以下是</a:t>
            </a:r>
            <a:r>
              <a:rPr lang="en-US" altLang="zh-CN" sz="1100" b="0">
                <a:solidFill>
                  <a:srgbClr val="FFFFFF"/>
                </a:solidFill>
                <a:latin typeface="Calibri" pitchFamily="34" charset="0"/>
              </a:rPr>
              <a:t>13</a:t>
            </a:r>
            <a:r>
              <a:rPr lang="zh-CN" altLang="en-US" sz="1100" b="0">
                <a:solidFill>
                  <a:srgbClr val="FFFFFF"/>
                </a:solidFill>
                <a:latin typeface="Calibri" pitchFamily="34" charset="0"/>
              </a:rPr>
              <a:t>组配色方案，同一页面内只选择一组使用。（仅供参考）</a:t>
            </a:r>
          </a:p>
        </p:txBody>
      </p:sp>
      <p:sp>
        <p:nvSpPr>
          <p:cNvPr id="10252" name="Rectangle 84"/>
          <p:cNvSpPr>
            <a:spLocks noChangeArrowheads="1"/>
          </p:cNvSpPr>
          <p:nvPr/>
        </p:nvSpPr>
        <p:spPr bwMode="auto">
          <a:xfrm>
            <a:off x="12339150" y="7938"/>
            <a:ext cx="1494756"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buClr>
                <a:srgbClr val="777777"/>
              </a:buClr>
              <a:buSzPct val="60000"/>
              <a:buFont typeface="Wingdings" pitchFamily="2" charset="2"/>
              <a:buNone/>
            </a:pPr>
            <a:r>
              <a:rPr lang="zh-CN" altLang="en-US" sz="1100" b="0">
                <a:solidFill>
                  <a:srgbClr val="FFFFFF"/>
                </a:solidFill>
                <a:latin typeface="Calibri" pitchFamily="34" charset="0"/>
              </a:rPr>
              <a:t>客户或者合作伙伴的标志放在右上角</a:t>
            </a:r>
            <a:r>
              <a:rPr lang="en-US" altLang="zh-CN" sz="1100" b="0">
                <a:solidFill>
                  <a:srgbClr val="FFFFFF"/>
                </a:solidFill>
                <a:latin typeface="Calibri" pitchFamily="34" charset="0"/>
              </a:rPr>
              <a:t>.</a:t>
            </a:r>
            <a:endParaRPr lang="zh-CN" altLang="en-US" sz="1100" b="0">
              <a:solidFill>
                <a:srgbClr val="FFFFFF"/>
              </a:solidFill>
              <a:latin typeface="Calibri" pitchFamily="34" charset="0"/>
            </a:endParaRPr>
          </a:p>
        </p:txBody>
      </p:sp>
      <p:sp>
        <p:nvSpPr>
          <p:cNvPr id="6149" name="Rectangle 5"/>
          <p:cNvSpPr>
            <a:spLocks noChangeArrowheads="1"/>
          </p:cNvSpPr>
          <p:nvPr/>
        </p:nvSpPr>
        <p:spPr bwMode="auto">
          <a:xfrm>
            <a:off x="8483753" y="6489701"/>
            <a:ext cx="279982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buClrTx/>
              <a:buFontTx/>
              <a:buNone/>
            </a:pPr>
            <a:r>
              <a:rPr lang="de-DE" altLang="zh-CN" sz="1200" b="0" dirty="0">
                <a:solidFill>
                  <a:srgbClr val="000000"/>
                </a:solidFill>
                <a:latin typeface="FrutigerNext LT Bold" pitchFamily="34" charset="0"/>
                <a:ea typeface="MS PGothic" pitchFamily="34" charset="-128"/>
              </a:rPr>
              <a:t>Page </a:t>
            </a:r>
            <a:fld id="{A4C34F22-587E-473D-9099-376F4F013A30}" type="slidenum">
              <a:rPr lang="de-DE" altLang="zh-CN" sz="1200" b="0">
                <a:solidFill>
                  <a:srgbClr val="000000"/>
                </a:solidFill>
                <a:latin typeface="FrutigerNext LT Bold" pitchFamily="34" charset="0"/>
                <a:ea typeface="MS PGothic" pitchFamily="34" charset="-128"/>
              </a:rPr>
              <a:pPr eaLnBrk="0" hangingPunct="0">
                <a:lnSpc>
                  <a:spcPct val="85000"/>
                </a:lnSpc>
                <a:buClrTx/>
                <a:buFontTx/>
                <a:buNone/>
              </a:pPr>
              <a:t>‹#›</a:t>
            </a:fld>
            <a:endParaRPr lang="en-GB" altLang="zh-CN" sz="1200" b="0" dirty="0">
              <a:solidFill>
                <a:srgbClr val="000000"/>
              </a:solidFill>
              <a:latin typeface="FrutigerNext LT Bold" pitchFamily="34" charset="0"/>
              <a:ea typeface="MS PGothic" pitchFamily="34" charset="-128"/>
            </a:endParaRPr>
          </a:p>
        </p:txBody>
      </p:sp>
      <p:sp>
        <p:nvSpPr>
          <p:cNvPr id="80" name="Rectangle 21"/>
          <p:cNvSpPr>
            <a:spLocks noChangeArrowheads="1"/>
          </p:cNvSpPr>
          <p:nvPr/>
        </p:nvSpPr>
        <p:spPr bwMode="auto">
          <a:xfrm>
            <a:off x="5048996" y="6465937"/>
            <a:ext cx="2085332" cy="153888"/>
          </a:xfrm>
          <a:prstGeom prst="rect">
            <a:avLst/>
          </a:prstGeom>
          <a:noFill/>
          <a:ln w="9525" algn="ctr">
            <a:noFill/>
            <a:miter lim="800000"/>
            <a:headEnd/>
            <a:tailEnd/>
          </a:ln>
          <a:effectLst/>
        </p:spPr>
        <p:txBody>
          <a:bodyPr wrap="none" lIns="80082" tIns="0" rIns="80082" bIns="0">
            <a:spAutoFit/>
          </a:bodyPr>
          <a:lstStyle/>
          <a:p>
            <a:pPr defTabSz="801688" eaLnBrk="0" hangingPunct="0">
              <a:buClrTx/>
              <a:buFontTx/>
              <a:buNone/>
              <a:defRPr/>
            </a:pPr>
            <a:r>
              <a:rPr lang="zh-CN" altLang="en-US" sz="1000" b="0" dirty="0" smtClean="0">
                <a:solidFill>
                  <a:srgbClr val="000000"/>
                </a:solidFill>
                <a:latin typeface="华文细黑"/>
                <a:ea typeface="华文细黑"/>
              </a:rPr>
              <a:t>华为保密信息，未经授权禁止扩散</a:t>
            </a:r>
            <a:endParaRPr lang="en-US" altLang="zh-CN" sz="1000" b="0" dirty="0">
              <a:solidFill>
                <a:srgbClr val="000000"/>
              </a:solidFill>
              <a:latin typeface="华文细黑"/>
              <a:ea typeface="华文细黑"/>
            </a:endParaRPr>
          </a:p>
        </p:txBody>
      </p:sp>
    </p:spTree>
    <p:extLst>
      <p:ext uri="{BB962C8B-B14F-4D97-AF65-F5344CB8AC3E}">
        <p14:creationId xmlns:p14="http://schemas.microsoft.com/office/powerpoint/2010/main" val="4113992058"/>
      </p:ext>
    </p:extLst>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2400" b="1">
          <a:solidFill>
            <a:srgbClr val="99000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微软雅黑" pitchFamily="34" charset="-122"/>
          <a:ea typeface="微软雅黑" pitchFamily="34"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微软雅黑" pitchFamily="34" charset="-122"/>
          <a:ea typeface="微软雅黑" pitchFamily="34" charset="-122"/>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itchFamily="34" charset="-122"/>
          <a:ea typeface="微软雅黑" pitchFamily="34" charset="-122"/>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微软雅黑" pitchFamily="34" charset="-122"/>
          <a:ea typeface="微软雅黑" pitchFamily="34" charset="-122"/>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微软雅黑" pitchFamily="34" charset="-122"/>
          <a:ea typeface="微软雅黑" pitchFamily="34" charset="-122"/>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矩形 4"/>
          <p:cNvSpPr/>
          <p:nvPr userDrawn="1"/>
        </p:nvSpPr>
        <p:spPr>
          <a:xfrm>
            <a:off x="1586" y="6350"/>
            <a:ext cx="12193589" cy="6851650"/>
          </a:xfrm>
          <a:prstGeom prst="rect">
            <a:avLst/>
          </a:prstGeom>
          <a:blipFill dpi="0" rotWithShape="1">
            <a:blip r:embed="rId3" cstate="screen">
              <a:duotone>
                <a:prstClr val="black"/>
                <a:schemeClr val="accent4">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70550" name="Rectangle 86"/>
          <p:cNvSpPr>
            <a:spLocks noChangeArrowheads="1"/>
          </p:cNvSpPr>
          <p:nvPr userDrawn="1"/>
        </p:nvSpPr>
        <p:spPr bwMode="auto">
          <a:xfrm>
            <a:off x="366773" y="6396039"/>
            <a:ext cx="1409700" cy="461962"/>
          </a:xfrm>
          <a:prstGeom prst="rect">
            <a:avLst/>
          </a:prstGeom>
          <a:noFill/>
          <a:ln w="9525">
            <a:noFill/>
            <a:miter lim="800000"/>
            <a:headEnd/>
            <a:tailEnd/>
          </a:ln>
          <a:effectLst/>
        </p:spPr>
        <p:txBody>
          <a:bodyPr lIns="0" tIns="0" rIns="0" bIns="0"/>
          <a:lstStyle/>
          <a:p>
            <a:pPr defTabSz="784225" eaLnBrk="0" hangingPunct="0">
              <a:lnSpc>
                <a:spcPct val="85000"/>
              </a:lnSpc>
              <a:buClrTx/>
              <a:buFontTx/>
              <a:buNone/>
            </a:pPr>
            <a:endParaRPr lang="de-DE" sz="1000" b="0" dirty="0">
              <a:solidFill>
                <a:srgbClr val="000000"/>
              </a:solidFill>
              <a:latin typeface="FrutigerNext LT Light" pitchFamily="34" charset="0"/>
              <a:ea typeface="MS PGothic" pitchFamily="34" charset="-128"/>
            </a:endParaRPr>
          </a:p>
          <a:p>
            <a:pPr defTabSz="784225" eaLnBrk="0" hangingPunct="0">
              <a:lnSpc>
                <a:spcPct val="85000"/>
              </a:lnSpc>
              <a:buClrTx/>
              <a:buFontTx/>
              <a:buNone/>
            </a:pPr>
            <a:r>
              <a:rPr lang="de-DE" sz="1000" b="0" dirty="0">
                <a:solidFill>
                  <a:srgbClr val="000000"/>
                </a:solidFill>
                <a:latin typeface="FrutigerNext LT Light" pitchFamily="34" charset="0"/>
                <a:ea typeface="MS PGothic" pitchFamily="34" charset="-128"/>
              </a:rPr>
              <a:t>Page </a:t>
            </a:r>
            <a:fld id="{E68EC476-442B-4BB7-9603-F1440C241F3D}" type="slidenum">
              <a:rPr lang="de-DE" sz="1000" b="0">
                <a:solidFill>
                  <a:srgbClr val="000000"/>
                </a:solidFill>
                <a:latin typeface="FrutigerNext LT Light" pitchFamily="34" charset="0"/>
                <a:ea typeface="MS PGothic" pitchFamily="34" charset="-128"/>
              </a:rPr>
              <a:pPr defTabSz="784225" eaLnBrk="0" hangingPunct="0">
                <a:lnSpc>
                  <a:spcPct val="85000"/>
                </a:lnSpc>
                <a:buClrTx/>
                <a:buFontTx/>
                <a:buNone/>
              </a:pPr>
              <a:t>‹#›</a:t>
            </a:fld>
            <a:endParaRPr lang="en-GB" sz="1000" b="0" dirty="0">
              <a:solidFill>
                <a:srgbClr val="000000"/>
              </a:solidFill>
              <a:latin typeface="FrutigerNext LT Light" pitchFamily="34" charset="0"/>
              <a:ea typeface="MS PGothic" pitchFamily="34" charset="-128"/>
            </a:endParaRPr>
          </a:p>
        </p:txBody>
      </p:sp>
      <p:pic>
        <p:nvPicPr>
          <p:cNvPr id="1470551" name="Picture 87" descr="图片3副本"/>
          <p:cNvPicPr>
            <a:picLocks noChangeAspect="1" noChangeArrowheads="1"/>
          </p:cNvPicPr>
          <p:nvPr userDrawn="1"/>
        </p:nvPicPr>
        <p:blipFill>
          <a:blip r:embed="rId5" cstate="screen"/>
          <a:srcRect/>
          <a:stretch>
            <a:fillRect/>
          </a:stretch>
        </p:blipFill>
        <p:spPr bwMode="auto">
          <a:xfrm>
            <a:off x="10182285" y="6386633"/>
            <a:ext cx="1295400" cy="307975"/>
          </a:xfrm>
          <a:prstGeom prst="rect">
            <a:avLst/>
          </a:prstGeom>
          <a:noFill/>
        </p:spPr>
      </p:pic>
      <p:sp>
        <p:nvSpPr>
          <p:cNvPr id="63" name="Text Box 5"/>
          <p:cNvSpPr txBox="1">
            <a:spLocks noChangeArrowheads="1"/>
          </p:cNvSpPr>
          <p:nvPr userDrawn="1"/>
        </p:nvSpPr>
        <p:spPr bwMode="auto">
          <a:xfrm>
            <a:off x="4683121" y="6478588"/>
            <a:ext cx="267386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400" b="0" kern="0" dirty="0" smtClean="0">
                <a:solidFill>
                  <a:srgbClr val="000000">
                    <a:lumMod val="65000"/>
                    <a:lumOff val="35000"/>
                  </a:srgbClr>
                </a:solidFill>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3791" r:id="rId1"/>
  </p:sldLayoutIdLst>
  <p:transition/>
  <p:timing>
    <p:tnLst>
      <p:par>
        <p:cTn id="1" dur="indefinite" restart="never" nodeType="tmRoot"/>
      </p:par>
    </p:tnLst>
  </p:timing>
  <p:hf sldNum="0"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aphicFrame>
        <p:nvGraphicFramePr>
          <p:cNvPr id="2" name="对象 1" hidden="1"/>
          <p:cNvGraphicFramePr>
            <a:graphicFrameLocks noChangeAspect="1"/>
          </p:cNvGraphicFramePr>
          <p:nvPr>
            <p:custDataLst>
              <p:tags r:id="rId3"/>
            </p:custDataLst>
          </p:nvPr>
        </p:nvGraphicFramePr>
        <p:xfrm>
          <a:off x="1662" y="1592"/>
          <a:ext cx="1587" cy="1587"/>
        </p:xfrm>
        <a:graphic>
          <a:graphicData uri="http://schemas.openxmlformats.org/presentationml/2006/ole">
            <mc:AlternateContent xmlns:mc="http://schemas.openxmlformats.org/markup-compatibility/2006">
              <mc:Choice xmlns:v="urn:schemas-microsoft-com:vml" Requires="v">
                <p:oleObj spid="_x0000_s2228" name="think-cell Slide" r:id="rId4" imgW="360" imgH="360" progId="">
                  <p:embed/>
                </p:oleObj>
              </mc:Choice>
              <mc:Fallback>
                <p:oleObj name="think-cell Slide" r:id="rId4" imgW="360" imgH="36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2" y="1592"/>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101" descr="图片3副本"/>
          <p:cNvPicPr>
            <a:picLocks noChangeAspect="1" noChangeArrowheads="1"/>
          </p:cNvPicPr>
          <p:nvPr/>
        </p:nvPicPr>
        <p:blipFill>
          <a:blip r:embed="rId6" cstate="print"/>
          <a:srcRect/>
          <a:stretch>
            <a:fillRect/>
          </a:stretch>
        </p:blipFill>
        <p:spPr bwMode="auto">
          <a:xfrm>
            <a:off x="10562155" y="6244631"/>
            <a:ext cx="1310413" cy="352847"/>
          </a:xfrm>
          <a:prstGeom prst="rect">
            <a:avLst/>
          </a:prstGeom>
          <a:noFill/>
          <a:ln w="9525">
            <a:noFill/>
            <a:miter lim="800000"/>
            <a:headEnd/>
            <a:tailEnd/>
          </a:ln>
        </p:spPr>
      </p:pic>
      <p:sp>
        <p:nvSpPr>
          <p:cNvPr id="4" name="Rectangle 21"/>
          <p:cNvSpPr>
            <a:spLocks noChangeArrowheads="1"/>
          </p:cNvSpPr>
          <p:nvPr/>
        </p:nvSpPr>
        <p:spPr bwMode="auto">
          <a:xfrm>
            <a:off x="4945472" y="6453465"/>
            <a:ext cx="1440160" cy="169277"/>
          </a:xfrm>
          <a:prstGeom prst="rect">
            <a:avLst/>
          </a:prstGeom>
          <a:noFill/>
          <a:ln w="9525" algn="ctr">
            <a:noFill/>
            <a:miter lim="800000"/>
            <a:headEnd/>
            <a:tailEnd/>
          </a:ln>
          <a:effectLst/>
        </p:spPr>
        <p:txBody>
          <a:bodyPr wrap="square" lIns="60014" tIns="0" rIns="60014" bIns="0">
            <a:spAutoFit/>
          </a:bodyPr>
          <a:lstStyle/>
          <a:p>
            <a:pPr defTabSz="600782" eaLnBrk="0" hangingPunct="0">
              <a:buClrTx/>
              <a:buFontTx/>
              <a:buNone/>
              <a:defRPr/>
            </a:pPr>
            <a:r>
              <a:rPr lang="en-US" altLang="zh-CN" sz="1100" dirty="0">
                <a:solidFill>
                  <a:prstClr val="black"/>
                </a:solidFill>
                <a:latin typeface="Calibri" pitchFamily="34" charset="0"/>
                <a:ea typeface="ＭＳ Ｐゴシック" pitchFamily="34" charset="-128"/>
              </a:rPr>
              <a:t>Huawei Confidential </a:t>
            </a:r>
          </a:p>
        </p:txBody>
      </p:sp>
      <p:sp>
        <p:nvSpPr>
          <p:cNvPr id="5" name="Rectangle 5"/>
          <p:cNvSpPr>
            <a:spLocks noChangeArrowheads="1"/>
          </p:cNvSpPr>
          <p:nvPr/>
        </p:nvSpPr>
        <p:spPr bwMode="auto">
          <a:xfrm>
            <a:off x="9049915" y="6453336"/>
            <a:ext cx="648841" cy="216024"/>
          </a:xfrm>
          <a:prstGeom prst="rect">
            <a:avLst/>
          </a:prstGeom>
          <a:noFill/>
          <a:ln w="9525">
            <a:noFill/>
            <a:miter lim="800000"/>
            <a:headEnd/>
            <a:tailEnd/>
          </a:ln>
        </p:spPr>
        <p:txBody>
          <a:bodyPr lIns="0" tIns="0" rIns="0" bIns="0" anchor="ctr"/>
          <a:lstStyle/>
          <a:p>
            <a:pPr algn="ctr" eaLnBrk="0" hangingPunct="0">
              <a:lnSpc>
                <a:spcPct val="85000"/>
              </a:lnSpc>
              <a:buClrTx/>
              <a:buFontTx/>
              <a:buNone/>
              <a:defRPr/>
            </a:pPr>
            <a:r>
              <a:rPr lang="de-DE" altLang="zh-CN" sz="1100" b="0" dirty="0">
                <a:solidFill>
                  <a:srgbClr val="000000"/>
                </a:solidFill>
                <a:latin typeface="Calibri" pitchFamily="34" charset="0"/>
                <a:ea typeface="ＭＳ Ｐゴシック" pitchFamily="34" charset="-128"/>
              </a:rPr>
              <a:t>Page </a:t>
            </a:r>
            <a:fld id="{50237F55-BC5A-4CE7-8FE8-412EF730816F}" type="slidenum">
              <a:rPr lang="de-DE" altLang="zh-CN" sz="1100" b="0">
                <a:solidFill>
                  <a:srgbClr val="000000"/>
                </a:solidFill>
                <a:latin typeface="Calibri" pitchFamily="34" charset="0"/>
                <a:ea typeface="ＭＳ Ｐゴシック" pitchFamily="34" charset="-128"/>
              </a:rPr>
              <a:pPr algn="ctr" eaLnBrk="0" hangingPunct="0">
                <a:lnSpc>
                  <a:spcPct val="85000"/>
                </a:lnSpc>
                <a:buClrTx/>
                <a:buFontTx/>
                <a:buNone/>
                <a:defRPr/>
              </a:pPr>
              <a:t>‹#›</a:t>
            </a:fld>
            <a:endParaRPr lang="en-GB" altLang="zh-CN" sz="1100" b="0" dirty="0">
              <a:solidFill>
                <a:srgbClr val="000000"/>
              </a:solidFill>
              <a:latin typeface="Calibri" pitchFamily="34" charset="0"/>
              <a:ea typeface="ＭＳ Ｐゴシック" pitchFamily="34" charset="-128"/>
            </a:endParaRPr>
          </a:p>
        </p:txBody>
      </p:sp>
      <p:sp>
        <p:nvSpPr>
          <p:cNvPr id="13" name="文本框 76"/>
          <p:cNvSpPr txBox="1">
            <a:spLocks noChangeArrowheads="1"/>
          </p:cNvSpPr>
          <p:nvPr userDrawn="1"/>
        </p:nvSpPr>
        <p:spPr bwMode="auto">
          <a:xfrm>
            <a:off x="811296" y="6199346"/>
            <a:ext cx="2951049" cy="297467"/>
          </a:xfrm>
          <a:prstGeom prst="rect">
            <a:avLst/>
          </a:prstGeom>
          <a:noFill/>
          <a:ln>
            <a:noFill/>
          </a:ln>
          <a:extLst/>
        </p:spPr>
        <p:txBody>
          <a:bodyPr wrap="none" lIns="91382" tIns="45694" rIns="91382" bIns="45694">
            <a:spAutoFit/>
          </a:bodyP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buClr>
                <a:srgbClr val="CC9900"/>
              </a:buClr>
              <a:buFont typeface="Wingdings" pitchFamily="2" charset="2"/>
              <a:buChar char="n"/>
              <a:defRPr b="1">
                <a:solidFill>
                  <a:schemeClr val="tx1"/>
                </a:solidFill>
                <a:latin typeface="Arial" charset="0"/>
                <a:ea typeface="宋体" pitchFamily="2" charset="-122"/>
              </a:defRPr>
            </a:lvl6pPr>
            <a:lvl7pPr marL="2971800" indent="-228600" eaLnBrk="0" fontAlgn="base" hangingPunct="0">
              <a:spcBef>
                <a:spcPct val="0"/>
              </a:spcBef>
              <a:spcAft>
                <a:spcPct val="0"/>
              </a:spcAft>
              <a:buClr>
                <a:srgbClr val="CC9900"/>
              </a:buClr>
              <a:buFont typeface="Wingdings" pitchFamily="2" charset="2"/>
              <a:buChar char="n"/>
              <a:defRPr b="1">
                <a:solidFill>
                  <a:schemeClr val="tx1"/>
                </a:solidFill>
                <a:latin typeface="Arial" charset="0"/>
                <a:ea typeface="宋体" pitchFamily="2" charset="-122"/>
              </a:defRPr>
            </a:lvl7pPr>
            <a:lvl8pPr marL="3429000" indent="-228600" eaLnBrk="0" fontAlgn="base" hangingPunct="0">
              <a:spcBef>
                <a:spcPct val="0"/>
              </a:spcBef>
              <a:spcAft>
                <a:spcPct val="0"/>
              </a:spcAft>
              <a:buClr>
                <a:srgbClr val="CC9900"/>
              </a:buClr>
              <a:buFont typeface="Wingdings" pitchFamily="2" charset="2"/>
              <a:buChar char="n"/>
              <a:defRPr b="1">
                <a:solidFill>
                  <a:schemeClr val="tx1"/>
                </a:solidFill>
                <a:latin typeface="Arial" charset="0"/>
                <a:ea typeface="宋体" pitchFamily="2" charset="-122"/>
              </a:defRPr>
            </a:lvl8pPr>
            <a:lvl9pPr marL="3886200" indent="-228600" eaLnBrk="0" fontAlgn="base" hangingPunct="0">
              <a:spcBef>
                <a:spcPct val="0"/>
              </a:spcBef>
              <a:spcAft>
                <a:spcPct val="0"/>
              </a:spcAft>
              <a:buClr>
                <a:srgbClr val="CC9900"/>
              </a:buClr>
              <a:buFont typeface="Wingdings" pitchFamily="2" charset="2"/>
              <a:buChar char="n"/>
              <a:defRPr b="1">
                <a:solidFill>
                  <a:schemeClr val="tx1"/>
                </a:solidFill>
                <a:latin typeface="Arial" charset="0"/>
                <a:ea typeface="宋体" pitchFamily="2" charset="-122"/>
              </a:defRPr>
            </a:lvl9pPr>
          </a:lstStyle>
          <a:p>
            <a:pPr>
              <a:buClrTx/>
              <a:buFontTx/>
              <a:buNone/>
              <a:defRPr/>
            </a:pPr>
            <a:r>
              <a:rPr lang="en-US" altLang="zh-CN" sz="1300" b="0" dirty="0">
                <a:solidFill>
                  <a:srgbClr val="000000"/>
                </a:solidFill>
                <a:latin typeface="FrutigerNext LT Bold" pitchFamily="1" charset="0"/>
                <a:ea typeface="ＭＳ Ｐゴシック" pitchFamily="34" charset="-128"/>
              </a:rPr>
              <a:t>HUAWEI TECHNOLOGIES CO., LTD.</a:t>
            </a:r>
          </a:p>
        </p:txBody>
      </p:sp>
      <p:sp>
        <p:nvSpPr>
          <p:cNvPr id="14" name="矩形 12"/>
          <p:cNvSpPr txBox="1">
            <a:spLocks noChangeArrowheads="1"/>
          </p:cNvSpPr>
          <p:nvPr userDrawn="1"/>
        </p:nvSpPr>
        <p:spPr>
          <a:xfrm>
            <a:off x="896939" y="2130591"/>
            <a:ext cx="7350126" cy="1470025"/>
          </a:xfrm>
          <a:prstGeom prst="rect">
            <a:avLst/>
          </a:prstGeom>
        </p:spPr>
        <p:txBody>
          <a:bodyPr lIns="91432" tIns="45718" rIns="91432" bIns="45718"/>
          <a:lstStyle>
            <a:lvl1pPr>
              <a:defRPr sz="3999">
                <a:solidFill>
                  <a:schemeClr val="bg1"/>
                </a:solidFill>
              </a:defRPr>
            </a:lvl1pPr>
          </a:lstStyle>
          <a:p>
            <a:pPr defTabSz="914309" eaLnBrk="0" hangingPunct="0">
              <a:buClrTx/>
              <a:buFontTx/>
              <a:buNone/>
              <a:defRPr/>
            </a:pPr>
            <a:r>
              <a:rPr lang="zh-CN" altLang="en-US" sz="4000" kern="0" dirty="0" smtClean="0">
                <a:solidFill>
                  <a:prstClr val="white"/>
                </a:solidFill>
                <a:latin typeface="FrutigerNext LT Medium"/>
                <a:ea typeface="华文细黑"/>
                <a:cs typeface="+mj-cs"/>
              </a:rPr>
              <a:t>单击此处编辑母版标题样式</a:t>
            </a:r>
          </a:p>
        </p:txBody>
      </p:sp>
      <p:sp>
        <p:nvSpPr>
          <p:cNvPr id="15" name="矩形 13"/>
          <p:cNvSpPr txBox="1">
            <a:spLocks noChangeArrowheads="1"/>
          </p:cNvSpPr>
          <p:nvPr userDrawn="1"/>
        </p:nvSpPr>
        <p:spPr>
          <a:xfrm>
            <a:off x="897011" y="4108451"/>
            <a:ext cx="7348537" cy="533400"/>
          </a:xfrm>
          <a:prstGeom prst="rect">
            <a:avLst/>
          </a:prstGeom>
        </p:spPr>
        <p:txBody>
          <a:bodyPr lIns="91432" tIns="45718" rIns="91432" bIns="45718" anchor="ctr"/>
          <a:lstStyle>
            <a:lvl1pPr marL="0" indent="0">
              <a:buFontTx/>
              <a:buNone/>
              <a:defRPr>
                <a:solidFill>
                  <a:schemeClr val="bg1"/>
                </a:solidFill>
              </a:defRPr>
            </a:lvl1pPr>
          </a:lstStyle>
          <a:p>
            <a:pPr defTabSz="914309" eaLnBrk="0" hangingPunct="0">
              <a:spcBef>
                <a:spcPct val="20000"/>
              </a:spcBef>
              <a:buClr>
                <a:srgbClr val="990000"/>
              </a:buClr>
              <a:defRPr/>
            </a:pPr>
            <a:r>
              <a:rPr lang="zh-CN" altLang="en-US" sz="2400" kern="0" dirty="0" smtClean="0">
                <a:solidFill>
                  <a:prstClr val="white"/>
                </a:solidFill>
                <a:latin typeface="FrutigerNext LT Medium"/>
                <a:ea typeface="华文细黑"/>
              </a:rPr>
              <a:t>单击此处编辑母版副标题样式</a:t>
            </a:r>
          </a:p>
        </p:txBody>
      </p:sp>
    </p:spTree>
    <p:extLst>
      <p:ext uri="{BB962C8B-B14F-4D97-AF65-F5344CB8AC3E}">
        <p14:creationId xmlns:p14="http://schemas.microsoft.com/office/powerpoint/2010/main" val="1684108258"/>
      </p:ext>
    </p:extLst>
  </p:cSld>
  <p:clrMap bg1="lt1" tx1="dk1" bg2="lt2" tx2="dk2" accent1="accent1" accent2="accent2" accent3="accent3" accent4="accent4" accent5="accent5" accent6="accent6" hlink="hlink" folHlink="folHlink"/>
  <p:transition/>
  <p:timing>
    <p:tnLst>
      <p:par>
        <p:cTn id="1" dur="indefinite" restart="never" nodeType="tmRoot"/>
      </p:par>
    </p:tnLst>
  </p:timing>
  <p:hf hdr="0" ftr="0"/>
  <p:txStyles>
    <p:titleStyle>
      <a:lvl1pPr algn="l" rtl="0" eaLnBrk="0" fontAlgn="base" hangingPunct="0">
        <a:spcBef>
          <a:spcPct val="0"/>
        </a:spcBef>
        <a:spcAft>
          <a:spcPct val="0"/>
        </a:spcAft>
        <a:defRPr sz="3200" b="1">
          <a:solidFill>
            <a:srgbClr val="990000"/>
          </a:solidFill>
          <a:latin typeface="+mj-lt"/>
          <a:ea typeface="+mj-ea"/>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5pPr>
      <a:lvl6pPr marL="45701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03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05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069"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65" indent="-342765"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652" indent="-285637"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2545" indent="-228509"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9560" indent="-228509" algn="l" rtl="0" eaLnBrk="0" fontAlgn="base" hangingPunct="0">
        <a:spcBef>
          <a:spcPct val="20000"/>
        </a:spcBef>
        <a:spcAft>
          <a:spcPct val="0"/>
        </a:spcAft>
        <a:buChar char="–"/>
        <a:defRPr sz="1600">
          <a:solidFill>
            <a:schemeClr val="tx1"/>
          </a:solidFill>
          <a:latin typeface="+mn-lt"/>
          <a:ea typeface="+mn-ea"/>
          <a:cs typeface="+mn-cs"/>
        </a:defRPr>
      </a:lvl4pPr>
      <a:lvl5pPr marL="2056575" indent="-228509"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596" indent="-228509"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612" indent="-228509"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629" indent="-228509"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650" indent="-228509"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036" rtl="0" eaLnBrk="1" latinLnBrk="0" hangingPunct="1">
        <a:defRPr sz="1700" kern="1200">
          <a:solidFill>
            <a:schemeClr val="tx1"/>
          </a:solidFill>
          <a:latin typeface="+mn-lt"/>
          <a:ea typeface="+mn-ea"/>
          <a:cs typeface="+mn-cs"/>
        </a:defRPr>
      </a:lvl1pPr>
      <a:lvl2pPr marL="457015" algn="l" defTabSz="914036" rtl="0" eaLnBrk="1" latinLnBrk="0" hangingPunct="1">
        <a:defRPr sz="1700" kern="1200">
          <a:solidFill>
            <a:schemeClr val="tx1"/>
          </a:solidFill>
          <a:latin typeface="+mn-lt"/>
          <a:ea typeface="+mn-ea"/>
          <a:cs typeface="+mn-cs"/>
        </a:defRPr>
      </a:lvl2pPr>
      <a:lvl3pPr marL="914036" algn="l" defTabSz="914036" rtl="0" eaLnBrk="1" latinLnBrk="0" hangingPunct="1">
        <a:defRPr sz="1700" kern="1200">
          <a:solidFill>
            <a:schemeClr val="tx1"/>
          </a:solidFill>
          <a:latin typeface="+mn-lt"/>
          <a:ea typeface="+mn-ea"/>
          <a:cs typeface="+mn-cs"/>
        </a:defRPr>
      </a:lvl3pPr>
      <a:lvl4pPr marL="1371052" algn="l" defTabSz="914036" rtl="0" eaLnBrk="1" latinLnBrk="0" hangingPunct="1">
        <a:defRPr sz="1700" kern="1200">
          <a:solidFill>
            <a:schemeClr val="tx1"/>
          </a:solidFill>
          <a:latin typeface="+mn-lt"/>
          <a:ea typeface="+mn-ea"/>
          <a:cs typeface="+mn-cs"/>
        </a:defRPr>
      </a:lvl4pPr>
      <a:lvl5pPr marL="1828069" algn="l" defTabSz="914036" rtl="0" eaLnBrk="1" latinLnBrk="0" hangingPunct="1">
        <a:defRPr sz="1700" kern="1200">
          <a:solidFill>
            <a:schemeClr val="tx1"/>
          </a:solidFill>
          <a:latin typeface="+mn-lt"/>
          <a:ea typeface="+mn-ea"/>
          <a:cs typeface="+mn-cs"/>
        </a:defRPr>
      </a:lvl5pPr>
      <a:lvl6pPr marL="2285090" algn="l" defTabSz="914036" rtl="0" eaLnBrk="1" latinLnBrk="0" hangingPunct="1">
        <a:defRPr sz="1700" kern="1200">
          <a:solidFill>
            <a:schemeClr val="tx1"/>
          </a:solidFill>
          <a:latin typeface="+mn-lt"/>
          <a:ea typeface="+mn-ea"/>
          <a:cs typeface="+mn-cs"/>
        </a:defRPr>
      </a:lvl6pPr>
      <a:lvl7pPr marL="2742105" algn="l" defTabSz="914036" rtl="0" eaLnBrk="1" latinLnBrk="0" hangingPunct="1">
        <a:defRPr sz="1700" kern="1200">
          <a:solidFill>
            <a:schemeClr val="tx1"/>
          </a:solidFill>
          <a:latin typeface="+mn-lt"/>
          <a:ea typeface="+mn-ea"/>
          <a:cs typeface="+mn-cs"/>
        </a:defRPr>
      </a:lvl7pPr>
      <a:lvl8pPr marL="3199120" algn="l" defTabSz="914036" rtl="0" eaLnBrk="1" latinLnBrk="0" hangingPunct="1">
        <a:defRPr sz="1700" kern="1200">
          <a:solidFill>
            <a:schemeClr val="tx1"/>
          </a:solidFill>
          <a:latin typeface="+mn-lt"/>
          <a:ea typeface="+mn-ea"/>
          <a:cs typeface="+mn-cs"/>
        </a:defRPr>
      </a:lvl8pPr>
      <a:lvl9pPr marL="3656135" algn="l" defTabSz="914036" rtl="0" eaLnBrk="1" latinLnBrk="0" hangingPunct="1">
        <a:defRPr sz="1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470550" name="Rectangle 86"/>
          <p:cNvSpPr>
            <a:spLocks noChangeArrowheads="1"/>
          </p:cNvSpPr>
          <p:nvPr userDrawn="1"/>
        </p:nvSpPr>
        <p:spPr bwMode="auto">
          <a:xfrm>
            <a:off x="366781" y="6396188"/>
            <a:ext cx="1409700" cy="461963"/>
          </a:xfrm>
          <a:prstGeom prst="rect">
            <a:avLst/>
          </a:prstGeom>
          <a:noFill/>
          <a:ln w="9525">
            <a:noFill/>
            <a:miter lim="800000"/>
            <a:headEnd/>
            <a:tailEnd/>
          </a:ln>
          <a:effectLst/>
        </p:spPr>
        <p:txBody>
          <a:bodyPr lIns="0" tIns="0" rIns="0" bIns="0"/>
          <a:lstStyle/>
          <a:p>
            <a:pPr defTabSz="783811" eaLnBrk="0" hangingPunct="0">
              <a:lnSpc>
                <a:spcPct val="85000"/>
              </a:lnSpc>
              <a:buClrTx/>
              <a:buFontTx/>
              <a:buNone/>
            </a:pPr>
            <a:endParaRPr lang="de-DE" sz="900" b="0" dirty="0">
              <a:solidFill>
                <a:srgbClr val="000000"/>
              </a:solidFill>
              <a:latin typeface="FrutigerNext LT Light" pitchFamily="34" charset="0"/>
              <a:ea typeface="MS PGothic" pitchFamily="34" charset="-128"/>
            </a:endParaRPr>
          </a:p>
          <a:p>
            <a:pPr defTabSz="783811" eaLnBrk="0" hangingPunct="0">
              <a:lnSpc>
                <a:spcPct val="85000"/>
              </a:lnSpc>
              <a:buClrTx/>
              <a:buFontTx/>
              <a:buNone/>
            </a:pPr>
            <a:r>
              <a:rPr lang="de-DE" sz="900" b="0" dirty="0">
                <a:solidFill>
                  <a:srgbClr val="000000"/>
                </a:solidFill>
                <a:latin typeface="FrutigerNext LT Light" pitchFamily="34" charset="0"/>
                <a:ea typeface="MS PGothic" pitchFamily="34" charset="-128"/>
              </a:rPr>
              <a:t>Page </a:t>
            </a:r>
            <a:fld id="{E68EC476-442B-4BB7-9603-F1440C241F3D}" type="slidenum">
              <a:rPr lang="de-DE" sz="900" b="0">
                <a:solidFill>
                  <a:srgbClr val="000000"/>
                </a:solidFill>
                <a:latin typeface="FrutigerNext LT Light" pitchFamily="34" charset="0"/>
                <a:ea typeface="MS PGothic" pitchFamily="34" charset="-128"/>
              </a:rPr>
              <a:pPr defTabSz="783811" eaLnBrk="0" hangingPunct="0">
                <a:lnSpc>
                  <a:spcPct val="85000"/>
                </a:lnSpc>
                <a:buClrTx/>
                <a:buFontTx/>
                <a:buNone/>
              </a:pPr>
              <a:t>‹#›</a:t>
            </a:fld>
            <a:endParaRPr lang="en-GB" sz="900" b="0" dirty="0">
              <a:solidFill>
                <a:srgbClr val="000000"/>
              </a:solidFill>
              <a:latin typeface="FrutigerNext LT Light" pitchFamily="34" charset="0"/>
              <a:ea typeface="MS PGothic" pitchFamily="34" charset="-128"/>
            </a:endParaRPr>
          </a:p>
        </p:txBody>
      </p:sp>
      <p:sp>
        <p:nvSpPr>
          <p:cNvPr id="63" name="Text Box 5"/>
          <p:cNvSpPr txBox="1">
            <a:spLocks noChangeArrowheads="1"/>
          </p:cNvSpPr>
          <p:nvPr userDrawn="1"/>
        </p:nvSpPr>
        <p:spPr bwMode="auto">
          <a:xfrm>
            <a:off x="4683202" y="6478597"/>
            <a:ext cx="2542345"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392"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300" b="0" kern="0" dirty="0" smtClean="0">
                <a:solidFill>
                  <a:srgbClr val="000000">
                    <a:lumMod val="65000"/>
                    <a:lumOff val="35000"/>
                  </a:srgbClr>
                </a:solidFill>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3796" r:id="rId1"/>
    <p:sldLayoutId id="2147483798" r:id="rId2"/>
  </p:sldLayoutIdLst>
  <p:timing>
    <p:tnLst>
      <p:par>
        <p:cTn id="1" dur="indefinite" restart="never" nodeType="tmRoot"/>
      </p:par>
    </p:tnLst>
  </p:timing>
  <p:hf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6963"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392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088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784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722" indent="-342722"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560" indent="-285602"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401" indent="-22848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360" indent="-228481" algn="l" rtl="0" eaLnBrk="1" fontAlgn="base" hangingPunct="1">
        <a:spcBef>
          <a:spcPct val="20000"/>
        </a:spcBef>
        <a:spcAft>
          <a:spcPct val="0"/>
        </a:spcAft>
        <a:buChar char="–"/>
        <a:defRPr sz="1600">
          <a:solidFill>
            <a:schemeClr val="tx1"/>
          </a:solidFill>
          <a:latin typeface="+mn-lt"/>
          <a:ea typeface="+mn-ea"/>
          <a:cs typeface="+mn-cs"/>
        </a:defRPr>
      </a:lvl4pPr>
      <a:lvl5pPr marL="2056319"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3280"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240"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201"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162"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921" rtl="0" eaLnBrk="1" latinLnBrk="0" hangingPunct="1">
        <a:defRPr sz="1700" kern="1200">
          <a:solidFill>
            <a:schemeClr val="tx1"/>
          </a:solidFill>
          <a:latin typeface="+mn-lt"/>
          <a:ea typeface="+mn-ea"/>
          <a:cs typeface="+mn-cs"/>
        </a:defRPr>
      </a:lvl1pPr>
      <a:lvl2pPr marL="456963" algn="l" defTabSz="913921" rtl="0" eaLnBrk="1" latinLnBrk="0" hangingPunct="1">
        <a:defRPr sz="1700" kern="1200">
          <a:solidFill>
            <a:schemeClr val="tx1"/>
          </a:solidFill>
          <a:latin typeface="+mn-lt"/>
          <a:ea typeface="+mn-ea"/>
          <a:cs typeface="+mn-cs"/>
        </a:defRPr>
      </a:lvl2pPr>
      <a:lvl3pPr marL="913921" algn="l" defTabSz="913921" rtl="0" eaLnBrk="1" latinLnBrk="0" hangingPunct="1">
        <a:defRPr sz="1700" kern="1200">
          <a:solidFill>
            <a:schemeClr val="tx1"/>
          </a:solidFill>
          <a:latin typeface="+mn-lt"/>
          <a:ea typeface="+mn-ea"/>
          <a:cs typeface="+mn-cs"/>
        </a:defRPr>
      </a:lvl3pPr>
      <a:lvl4pPr marL="1370880" algn="l" defTabSz="913921" rtl="0" eaLnBrk="1" latinLnBrk="0" hangingPunct="1">
        <a:defRPr sz="1700" kern="1200">
          <a:solidFill>
            <a:schemeClr val="tx1"/>
          </a:solidFill>
          <a:latin typeface="+mn-lt"/>
          <a:ea typeface="+mn-ea"/>
          <a:cs typeface="+mn-cs"/>
        </a:defRPr>
      </a:lvl4pPr>
      <a:lvl5pPr marL="1827841" algn="l" defTabSz="913921" rtl="0" eaLnBrk="1" latinLnBrk="0" hangingPunct="1">
        <a:defRPr sz="1700" kern="1200">
          <a:solidFill>
            <a:schemeClr val="tx1"/>
          </a:solidFill>
          <a:latin typeface="+mn-lt"/>
          <a:ea typeface="+mn-ea"/>
          <a:cs typeface="+mn-cs"/>
        </a:defRPr>
      </a:lvl5pPr>
      <a:lvl6pPr marL="2284802" algn="l" defTabSz="913921" rtl="0" eaLnBrk="1" latinLnBrk="0" hangingPunct="1">
        <a:defRPr sz="1700" kern="1200">
          <a:solidFill>
            <a:schemeClr val="tx1"/>
          </a:solidFill>
          <a:latin typeface="+mn-lt"/>
          <a:ea typeface="+mn-ea"/>
          <a:cs typeface="+mn-cs"/>
        </a:defRPr>
      </a:lvl6pPr>
      <a:lvl7pPr marL="2741762" algn="l" defTabSz="913921" rtl="0" eaLnBrk="1" latinLnBrk="0" hangingPunct="1">
        <a:defRPr sz="1700" kern="1200">
          <a:solidFill>
            <a:schemeClr val="tx1"/>
          </a:solidFill>
          <a:latin typeface="+mn-lt"/>
          <a:ea typeface="+mn-ea"/>
          <a:cs typeface="+mn-cs"/>
        </a:defRPr>
      </a:lvl7pPr>
      <a:lvl8pPr marL="3198720" algn="l" defTabSz="913921" rtl="0" eaLnBrk="1" latinLnBrk="0" hangingPunct="1">
        <a:defRPr sz="1700" kern="1200">
          <a:solidFill>
            <a:schemeClr val="tx1"/>
          </a:solidFill>
          <a:latin typeface="+mn-lt"/>
          <a:ea typeface="+mn-ea"/>
          <a:cs typeface="+mn-cs"/>
        </a:defRPr>
      </a:lvl8pPr>
      <a:lvl9pPr marL="3655679" algn="l" defTabSz="913921" rtl="0" eaLnBrk="1" latinLnBrk="0" hangingPunct="1">
        <a:defRPr sz="1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6"/>
            </p:custDataLst>
          </p:nvPr>
        </p:nvGraphicFramePr>
        <p:xfrm>
          <a:off x="1652" y="1592"/>
          <a:ext cx="1587" cy="1587"/>
        </p:xfrm>
        <a:graphic>
          <a:graphicData uri="http://schemas.openxmlformats.org/presentationml/2006/ole">
            <mc:AlternateContent xmlns:mc="http://schemas.openxmlformats.org/markup-compatibility/2006">
              <mc:Choice xmlns:v="urn:schemas-microsoft-com:vml" Requires="v">
                <p:oleObj spid="_x0000_s3252" name="think-cell Slide" r:id="rId7" imgW="360" imgH="360" progId="">
                  <p:embed/>
                </p:oleObj>
              </mc:Choice>
              <mc:Fallback>
                <p:oleObj name="think-cell Slide" r:id="rId7" imgW="360" imgH="360" progId="">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2" y="1592"/>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0550" name="Rectangle 86"/>
          <p:cNvSpPr>
            <a:spLocks noChangeArrowheads="1"/>
          </p:cNvSpPr>
          <p:nvPr/>
        </p:nvSpPr>
        <p:spPr bwMode="auto">
          <a:xfrm>
            <a:off x="366778" y="6396170"/>
            <a:ext cx="1409700" cy="461963"/>
          </a:xfrm>
          <a:prstGeom prst="rect">
            <a:avLst/>
          </a:prstGeom>
          <a:noFill/>
          <a:ln w="9525">
            <a:noFill/>
            <a:miter lim="800000"/>
            <a:headEnd/>
            <a:tailEnd/>
          </a:ln>
          <a:effectLst/>
        </p:spPr>
        <p:txBody>
          <a:bodyPr lIns="0" tIns="0" rIns="0" bIns="0"/>
          <a:lstStyle/>
          <a:p>
            <a:pPr defTabSz="783591" eaLnBrk="0" hangingPunct="0">
              <a:lnSpc>
                <a:spcPct val="85000"/>
              </a:lnSpc>
              <a:buClrTx/>
              <a:buFontTx/>
              <a:buNone/>
            </a:pPr>
            <a:endParaRPr lang="de-DE" sz="900" b="0" dirty="0">
              <a:solidFill>
                <a:srgbClr val="000000"/>
              </a:solidFill>
              <a:latin typeface="FrutigerNext LT Light" pitchFamily="34" charset="0"/>
              <a:ea typeface="MS PGothic" pitchFamily="34" charset="-128"/>
            </a:endParaRPr>
          </a:p>
          <a:p>
            <a:pPr defTabSz="783591" eaLnBrk="0" hangingPunct="0">
              <a:lnSpc>
                <a:spcPct val="85000"/>
              </a:lnSpc>
              <a:buClrTx/>
              <a:buFontTx/>
              <a:buNone/>
            </a:pPr>
            <a:r>
              <a:rPr lang="de-DE" sz="900" b="0" dirty="0">
                <a:solidFill>
                  <a:srgbClr val="000000"/>
                </a:solidFill>
                <a:latin typeface="FrutigerNext LT Light" pitchFamily="34" charset="0"/>
                <a:ea typeface="MS PGothic" pitchFamily="34" charset="-128"/>
              </a:rPr>
              <a:t>Page </a:t>
            </a:r>
            <a:fld id="{E68EC476-442B-4BB7-9603-F1440C241F3D}" type="slidenum">
              <a:rPr lang="de-DE" sz="900" b="0">
                <a:solidFill>
                  <a:srgbClr val="000000"/>
                </a:solidFill>
                <a:latin typeface="FrutigerNext LT Light" pitchFamily="34" charset="0"/>
                <a:ea typeface="MS PGothic" pitchFamily="34" charset="-128"/>
              </a:rPr>
              <a:pPr defTabSz="783591" eaLnBrk="0" hangingPunct="0">
                <a:lnSpc>
                  <a:spcPct val="85000"/>
                </a:lnSpc>
                <a:buClrTx/>
                <a:buFontTx/>
                <a:buNone/>
              </a:pPr>
              <a:t>‹#›</a:t>
            </a:fld>
            <a:endParaRPr lang="en-GB" sz="900" b="0" dirty="0">
              <a:solidFill>
                <a:srgbClr val="000000"/>
              </a:solidFill>
              <a:latin typeface="FrutigerNext LT Light" pitchFamily="34" charset="0"/>
              <a:ea typeface="MS PGothic" pitchFamily="34" charset="-128"/>
            </a:endParaRPr>
          </a:p>
        </p:txBody>
      </p:sp>
      <p:sp>
        <p:nvSpPr>
          <p:cNvPr id="63" name="Text Box 5"/>
          <p:cNvSpPr txBox="1">
            <a:spLocks noChangeArrowheads="1"/>
          </p:cNvSpPr>
          <p:nvPr/>
        </p:nvSpPr>
        <p:spPr bwMode="auto">
          <a:xfrm>
            <a:off x="4683208" y="6478588"/>
            <a:ext cx="2542359"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37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300" b="0" kern="0" dirty="0" smtClean="0">
                <a:solidFill>
                  <a:srgbClr val="000000">
                    <a:lumMod val="65000"/>
                    <a:lumOff val="35000"/>
                  </a:srgbClr>
                </a:solidFill>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7" r:id="rId3"/>
  </p:sldLayoutIdLst>
  <p:timing>
    <p:tnLst>
      <p:par>
        <p:cTn id="1" dur="indefinite" restart="never" nodeType="tmRoot"/>
      </p:par>
    </p:tnLst>
  </p:timing>
  <p:hf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683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367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050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734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634" indent="-342634"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355" indent="-285529"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093" indent="-228422"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20" indent="-228422" algn="l" rtl="0" eaLnBrk="1" fontAlgn="base" hangingPunct="1">
        <a:spcBef>
          <a:spcPct val="20000"/>
        </a:spcBef>
        <a:spcAft>
          <a:spcPct val="0"/>
        </a:spcAft>
        <a:buChar char="–"/>
        <a:defRPr sz="1600">
          <a:solidFill>
            <a:schemeClr val="tx1"/>
          </a:solidFill>
          <a:latin typeface="+mn-lt"/>
          <a:ea typeface="+mn-ea"/>
          <a:cs typeface="+mn-cs"/>
        </a:defRPr>
      </a:lvl4pPr>
      <a:lvl5pPr marL="2055747" indent="-228422"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2591" indent="-228422"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426" indent="-228422"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262" indent="-228422"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106" indent="-228422"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672" rtl="0" eaLnBrk="1" latinLnBrk="0" hangingPunct="1">
        <a:defRPr sz="1700" kern="1200">
          <a:solidFill>
            <a:schemeClr val="tx1"/>
          </a:solidFill>
          <a:latin typeface="+mn-lt"/>
          <a:ea typeface="+mn-ea"/>
          <a:cs typeface="+mn-cs"/>
        </a:defRPr>
      </a:lvl1pPr>
      <a:lvl2pPr marL="456831" algn="l" defTabSz="913672" rtl="0" eaLnBrk="1" latinLnBrk="0" hangingPunct="1">
        <a:defRPr sz="1700" kern="1200">
          <a:solidFill>
            <a:schemeClr val="tx1"/>
          </a:solidFill>
          <a:latin typeface="+mn-lt"/>
          <a:ea typeface="+mn-ea"/>
          <a:cs typeface="+mn-cs"/>
        </a:defRPr>
      </a:lvl2pPr>
      <a:lvl3pPr marL="913672" algn="l" defTabSz="913672" rtl="0" eaLnBrk="1" latinLnBrk="0" hangingPunct="1">
        <a:defRPr sz="1700" kern="1200">
          <a:solidFill>
            <a:schemeClr val="tx1"/>
          </a:solidFill>
          <a:latin typeface="+mn-lt"/>
          <a:ea typeface="+mn-ea"/>
          <a:cs typeface="+mn-cs"/>
        </a:defRPr>
      </a:lvl3pPr>
      <a:lvl4pPr marL="1370506" algn="l" defTabSz="913672" rtl="0" eaLnBrk="1" latinLnBrk="0" hangingPunct="1">
        <a:defRPr sz="1700" kern="1200">
          <a:solidFill>
            <a:schemeClr val="tx1"/>
          </a:solidFill>
          <a:latin typeface="+mn-lt"/>
          <a:ea typeface="+mn-ea"/>
          <a:cs typeface="+mn-cs"/>
        </a:defRPr>
      </a:lvl4pPr>
      <a:lvl5pPr marL="1827342" algn="l" defTabSz="913672" rtl="0" eaLnBrk="1" latinLnBrk="0" hangingPunct="1">
        <a:defRPr sz="1700" kern="1200">
          <a:solidFill>
            <a:schemeClr val="tx1"/>
          </a:solidFill>
          <a:latin typeface="+mn-lt"/>
          <a:ea typeface="+mn-ea"/>
          <a:cs typeface="+mn-cs"/>
        </a:defRPr>
      </a:lvl5pPr>
      <a:lvl6pPr marL="2284186" algn="l" defTabSz="913672" rtl="0" eaLnBrk="1" latinLnBrk="0" hangingPunct="1">
        <a:defRPr sz="1700" kern="1200">
          <a:solidFill>
            <a:schemeClr val="tx1"/>
          </a:solidFill>
          <a:latin typeface="+mn-lt"/>
          <a:ea typeface="+mn-ea"/>
          <a:cs typeface="+mn-cs"/>
        </a:defRPr>
      </a:lvl6pPr>
      <a:lvl7pPr marL="2741014" algn="l" defTabSz="913672" rtl="0" eaLnBrk="1" latinLnBrk="0" hangingPunct="1">
        <a:defRPr sz="1700" kern="1200">
          <a:solidFill>
            <a:schemeClr val="tx1"/>
          </a:solidFill>
          <a:latin typeface="+mn-lt"/>
          <a:ea typeface="+mn-ea"/>
          <a:cs typeface="+mn-cs"/>
        </a:defRPr>
      </a:lvl7pPr>
      <a:lvl8pPr marL="3197840" algn="l" defTabSz="913672" rtl="0" eaLnBrk="1" latinLnBrk="0" hangingPunct="1">
        <a:defRPr sz="1700" kern="1200">
          <a:solidFill>
            <a:schemeClr val="tx1"/>
          </a:solidFill>
          <a:latin typeface="+mn-lt"/>
          <a:ea typeface="+mn-ea"/>
          <a:cs typeface="+mn-cs"/>
        </a:defRPr>
      </a:lvl8pPr>
      <a:lvl9pPr marL="3654667" algn="l" defTabSz="913672" rtl="0" eaLnBrk="1" latinLnBrk="0" hangingPunct="1">
        <a:defRPr sz="1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6"/>
            </p:custDataLst>
          </p:nvPr>
        </p:nvGraphicFramePr>
        <p:xfrm>
          <a:off x="1652" y="1592"/>
          <a:ext cx="1587" cy="1587"/>
        </p:xfrm>
        <a:graphic>
          <a:graphicData uri="http://schemas.openxmlformats.org/presentationml/2006/ole">
            <mc:AlternateContent xmlns:mc="http://schemas.openxmlformats.org/markup-compatibility/2006">
              <mc:Choice xmlns:v="urn:schemas-microsoft-com:vml" Requires="v">
                <p:oleObj spid="_x0000_s4276" name="think-cell Slide" r:id="rId7" imgW="360" imgH="360" progId="">
                  <p:embed/>
                </p:oleObj>
              </mc:Choice>
              <mc:Fallback>
                <p:oleObj name="think-cell Slide" r:id="rId7" imgW="360" imgH="360" progId="">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2" y="1592"/>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0550" name="Rectangle 86"/>
          <p:cNvSpPr>
            <a:spLocks noChangeArrowheads="1"/>
          </p:cNvSpPr>
          <p:nvPr/>
        </p:nvSpPr>
        <p:spPr bwMode="auto">
          <a:xfrm>
            <a:off x="366778" y="6396170"/>
            <a:ext cx="1409700" cy="461963"/>
          </a:xfrm>
          <a:prstGeom prst="rect">
            <a:avLst/>
          </a:prstGeom>
          <a:noFill/>
          <a:ln w="9525">
            <a:noFill/>
            <a:miter lim="800000"/>
            <a:headEnd/>
            <a:tailEnd/>
          </a:ln>
          <a:effectLst/>
        </p:spPr>
        <p:txBody>
          <a:bodyPr lIns="0" tIns="0" rIns="0" bIns="0"/>
          <a:lstStyle/>
          <a:p>
            <a:pPr defTabSz="783571" eaLnBrk="0" hangingPunct="0">
              <a:lnSpc>
                <a:spcPct val="85000"/>
              </a:lnSpc>
              <a:buClrTx/>
              <a:buFontTx/>
              <a:buNone/>
            </a:pPr>
            <a:endParaRPr lang="de-DE" sz="900" b="0" dirty="0">
              <a:solidFill>
                <a:srgbClr val="000000"/>
              </a:solidFill>
              <a:latin typeface="FrutigerNext LT Light" pitchFamily="34" charset="0"/>
              <a:ea typeface="MS PGothic" pitchFamily="34" charset="-128"/>
            </a:endParaRPr>
          </a:p>
          <a:p>
            <a:pPr defTabSz="783571" eaLnBrk="0" hangingPunct="0">
              <a:lnSpc>
                <a:spcPct val="85000"/>
              </a:lnSpc>
              <a:buClrTx/>
              <a:buFontTx/>
              <a:buNone/>
            </a:pPr>
            <a:r>
              <a:rPr lang="de-DE" sz="900" b="0" dirty="0">
                <a:solidFill>
                  <a:srgbClr val="000000"/>
                </a:solidFill>
                <a:latin typeface="FrutigerNext LT Light" pitchFamily="34" charset="0"/>
                <a:ea typeface="MS PGothic" pitchFamily="34" charset="-128"/>
              </a:rPr>
              <a:t>Page </a:t>
            </a:r>
            <a:fld id="{E68EC476-442B-4BB7-9603-F1440C241F3D}" type="slidenum">
              <a:rPr lang="de-DE" sz="900" b="0">
                <a:solidFill>
                  <a:srgbClr val="000000"/>
                </a:solidFill>
                <a:latin typeface="FrutigerNext LT Light" pitchFamily="34" charset="0"/>
                <a:ea typeface="MS PGothic" pitchFamily="34" charset="-128"/>
              </a:rPr>
              <a:pPr defTabSz="783571" eaLnBrk="0" hangingPunct="0">
                <a:lnSpc>
                  <a:spcPct val="85000"/>
                </a:lnSpc>
                <a:buClrTx/>
                <a:buFontTx/>
                <a:buNone/>
              </a:pPr>
              <a:t>‹#›</a:t>
            </a:fld>
            <a:endParaRPr lang="en-GB" sz="900" b="0" dirty="0">
              <a:solidFill>
                <a:srgbClr val="000000"/>
              </a:solidFill>
              <a:latin typeface="FrutigerNext LT Light" pitchFamily="34" charset="0"/>
              <a:ea typeface="MS PGothic" pitchFamily="34" charset="-128"/>
            </a:endParaRPr>
          </a:p>
        </p:txBody>
      </p:sp>
      <p:sp>
        <p:nvSpPr>
          <p:cNvPr id="63" name="Text Box 5"/>
          <p:cNvSpPr txBox="1">
            <a:spLocks noChangeArrowheads="1"/>
          </p:cNvSpPr>
          <p:nvPr/>
        </p:nvSpPr>
        <p:spPr bwMode="auto">
          <a:xfrm>
            <a:off x="4683210" y="6478588"/>
            <a:ext cx="2542359"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368"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300" b="0" kern="0" dirty="0" smtClean="0">
                <a:solidFill>
                  <a:srgbClr val="000000">
                    <a:lumMod val="65000"/>
                    <a:lumOff val="35000"/>
                  </a:srgbClr>
                </a:solidFill>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3809" r:id="rId1"/>
    <p:sldLayoutId id="2147483810" r:id="rId2"/>
    <p:sldLayoutId id="2147483812" r:id="rId3"/>
  </p:sldLayoutIdLst>
  <p:timing>
    <p:tnLst>
      <p:par>
        <p:cTn id="1" dur="indefinite" restart="never" nodeType="tmRoot"/>
      </p:par>
    </p:tnLst>
  </p:timing>
  <p:hf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6819"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3649"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047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7297"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626" indent="-342626"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336" indent="-285522"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065" indent="-22841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880" indent="-228417" algn="l" rtl="0" eaLnBrk="1" fontAlgn="base" hangingPunct="1">
        <a:spcBef>
          <a:spcPct val="20000"/>
        </a:spcBef>
        <a:spcAft>
          <a:spcPct val="0"/>
        </a:spcAft>
        <a:buChar char="–"/>
        <a:defRPr sz="1600">
          <a:solidFill>
            <a:schemeClr val="tx1"/>
          </a:solidFill>
          <a:latin typeface="+mn-lt"/>
          <a:ea typeface="+mn-ea"/>
          <a:cs typeface="+mn-cs"/>
        </a:defRPr>
      </a:lvl4pPr>
      <a:lvl5pPr marL="2055695" indent="-228417"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2528" indent="-228417"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352" indent="-228417"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177" indent="-228417"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010" indent="-228417"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649" rtl="0" eaLnBrk="1" latinLnBrk="0" hangingPunct="1">
        <a:defRPr sz="1700" kern="1200">
          <a:solidFill>
            <a:schemeClr val="tx1"/>
          </a:solidFill>
          <a:latin typeface="+mn-lt"/>
          <a:ea typeface="+mn-ea"/>
          <a:cs typeface="+mn-cs"/>
        </a:defRPr>
      </a:lvl1pPr>
      <a:lvl2pPr marL="456819" algn="l" defTabSz="913649" rtl="0" eaLnBrk="1" latinLnBrk="0" hangingPunct="1">
        <a:defRPr sz="1700" kern="1200">
          <a:solidFill>
            <a:schemeClr val="tx1"/>
          </a:solidFill>
          <a:latin typeface="+mn-lt"/>
          <a:ea typeface="+mn-ea"/>
          <a:cs typeface="+mn-cs"/>
        </a:defRPr>
      </a:lvl2pPr>
      <a:lvl3pPr marL="913649" algn="l" defTabSz="913649" rtl="0" eaLnBrk="1" latinLnBrk="0" hangingPunct="1">
        <a:defRPr sz="1700" kern="1200">
          <a:solidFill>
            <a:schemeClr val="tx1"/>
          </a:solidFill>
          <a:latin typeface="+mn-lt"/>
          <a:ea typeface="+mn-ea"/>
          <a:cs typeface="+mn-cs"/>
        </a:defRPr>
      </a:lvl3pPr>
      <a:lvl4pPr marL="1370472" algn="l" defTabSz="913649" rtl="0" eaLnBrk="1" latinLnBrk="0" hangingPunct="1">
        <a:defRPr sz="1700" kern="1200">
          <a:solidFill>
            <a:schemeClr val="tx1"/>
          </a:solidFill>
          <a:latin typeface="+mn-lt"/>
          <a:ea typeface="+mn-ea"/>
          <a:cs typeface="+mn-cs"/>
        </a:defRPr>
      </a:lvl4pPr>
      <a:lvl5pPr marL="1827297" algn="l" defTabSz="913649" rtl="0" eaLnBrk="1" latinLnBrk="0" hangingPunct="1">
        <a:defRPr sz="1700" kern="1200">
          <a:solidFill>
            <a:schemeClr val="tx1"/>
          </a:solidFill>
          <a:latin typeface="+mn-lt"/>
          <a:ea typeface="+mn-ea"/>
          <a:cs typeface="+mn-cs"/>
        </a:defRPr>
      </a:lvl5pPr>
      <a:lvl6pPr marL="2284130" algn="l" defTabSz="913649" rtl="0" eaLnBrk="1" latinLnBrk="0" hangingPunct="1">
        <a:defRPr sz="1700" kern="1200">
          <a:solidFill>
            <a:schemeClr val="tx1"/>
          </a:solidFill>
          <a:latin typeface="+mn-lt"/>
          <a:ea typeface="+mn-ea"/>
          <a:cs typeface="+mn-cs"/>
        </a:defRPr>
      </a:lvl6pPr>
      <a:lvl7pPr marL="2740946" algn="l" defTabSz="913649" rtl="0" eaLnBrk="1" latinLnBrk="0" hangingPunct="1">
        <a:defRPr sz="1700" kern="1200">
          <a:solidFill>
            <a:schemeClr val="tx1"/>
          </a:solidFill>
          <a:latin typeface="+mn-lt"/>
          <a:ea typeface="+mn-ea"/>
          <a:cs typeface="+mn-cs"/>
        </a:defRPr>
      </a:lvl7pPr>
      <a:lvl8pPr marL="3197760" algn="l" defTabSz="913649" rtl="0" eaLnBrk="1" latinLnBrk="0" hangingPunct="1">
        <a:defRPr sz="1700" kern="1200">
          <a:solidFill>
            <a:schemeClr val="tx1"/>
          </a:solidFill>
          <a:latin typeface="+mn-lt"/>
          <a:ea typeface="+mn-ea"/>
          <a:cs typeface="+mn-cs"/>
        </a:defRPr>
      </a:lvl8pPr>
      <a:lvl9pPr marL="3654575" algn="l" defTabSz="913649" rtl="0" eaLnBrk="1" latinLnBrk="0" hangingPunct="1">
        <a:defRPr sz="1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470550" name="Rectangle 86"/>
          <p:cNvSpPr>
            <a:spLocks noChangeArrowheads="1"/>
          </p:cNvSpPr>
          <p:nvPr userDrawn="1"/>
        </p:nvSpPr>
        <p:spPr bwMode="auto">
          <a:xfrm>
            <a:off x="366778" y="6396170"/>
            <a:ext cx="1409700" cy="461963"/>
          </a:xfrm>
          <a:prstGeom prst="rect">
            <a:avLst/>
          </a:prstGeom>
          <a:noFill/>
          <a:ln w="9525">
            <a:noFill/>
            <a:miter lim="800000"/>
            <a:headEnd/>
            <a:tailEnd/>
          </a:ln>
          <a:effectLst/>
        </p:spPr>
        <p:txBody>
          <a:bodyPr lIns="0" tIns="0" rIns="0" bIns="0"/>
          <a:lstStyle/>
          <a:p>
            <a:pPr defTabSz="783811" eaLnBrk="0" hangingPunct="0">
              <a:lnSpc>
                <a:spcPct val="85000"/>
              </a:lnSpc>
              <a:buClrTx/>
              <a:buFontTx/>
              <a:buNone/>
            </a:pPr>
            <a:endParaRPr lang="de-DE" sz="900" b="0" dirty="0">
              <a:solidFill>
                <a:srgbClr val="000000"/>
              </a:solidFill>
              <a:latin typeface="FrutigerNext LT Light" pitchFamily="34" charset="0"/>
              <a:ea typeface="MS PGothic" pitchFamily="34" charset="-128"/>
            </a:endParaRPr>
          </a:p>
          <a:p>
            <a:pPr defTabSz="783811" eaLnBrk="0" hangingPunct="0">
              <a:lnSpc>
                <a:spcPct val="85000"/>
              </a:lnSpc>
              <a:buClrTx/>
              <a:buFontTx/>
              <a:buNone/>
            </a:pPr>
            <a:r>
              <a:rPr lang="de-DE" sz="900" b="0" dirty="0">
                <a:solidFill>
                  <a:srgbClr val="000000"/>
                </a:solidFill>
                <a:latin typeface="FrutigerNext LT Light" pitchFamily="34" charset="0"/>
                <a:ea typeface="MS PGothic" pitchFamily="34" charset="-128"/>
              </a:rPr>
              <a:t>Page </a:t>
            </a:r>
            <a:fld id="{E68EC476-442B-4BB7-9603-F1440C241F3D}" type="slidenum">
              <a:rPr lang="de-DE" sz="900" b="0">
                <a:solidFill>
                  <a:srgbClr val="000000"/>
                </a:solidFill>
                <a:latin typeface="FrutigerNext LT Light" pitchFamily="34" charset="0"/>
                <a:ea typeface="MS PGothic" pitchFamily="34" charset="-128"/>
              </a:rPr>
              <a:pPr defTabSz="783811" eaLnBrk="0" hangingPunct="0">
                <a:lnSpc>
                  <a:spcPct val="85000"/>
                </a:lnSpc>
                <a:buClrTx/>
                <a:buFontTx/>
                <a:buNone/>
              </a:pPr>
              <a:t>‹#›</a:t>
            </a:fld>
            <a:endParaRPr lang="en-GB" sz="900" b="0" dirty="0">
              <a:solidFill>
                <a:srgbClr val="000000"/>
              </a:solidFill>
              <a:latin typeface="FrutigerNext LT Light" pitchFamily="34" charset="0"/>
              <a:ea typeface="MS PGothic" pitchFamily="34" charset="-128"/>
            </a:endParaRPr>
          </a:p>
        </p:txBody>
      </p:sp>
      <p:sp>
        <p:nvSpPr>
          <p:cNvPr id="63" name="Text Box 5"/>
          <p:cNvSpPr txBox="1">
            <a:spLocks noChangeArrowheads="1"/>
          </p:cNvSpPr>
          <p:nvPr userDrawn="1"/>
        </p:nvSpPr>
        <p:spPr bwMode="auto">
          <a:xfrm>
            <a:off x="4683192" y="6478588"/>
            <a:ext cx="2542359"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392"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300" b="0" kern="0" dirty="0" smtClean="0">
                <a:solidFill>
                  <a:srgbClr val="000000">
                    <a:lumMod val="65000"/>
                    <a:lumOff val="35000"/>
                  </a:srgbClr>
                </a:solidFill>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3814" r:id="rId1"/>
    <p:sldLayoutId id="2147483816" r:id="rId2"/>
    <p:sldLayoutId id="2147483817" r:id="rId3"/>
    <p:sldLayoutId id="2147483818" r:id="rId4"/>
    <p:sldLayoutId id="2147483819" r:id="rId5"/>
    <p:sldLayoutId id="2147483820" r:id="rId6"/>
    <p:sldLayoutId id="2147483821" r:id="rId7"/>
    <p:sldLayoutId id="2147483822" r:id="rId8"/>
  </p:sldLayoutIdLst>
  <p:timing>
    <p:tnLst>
      <p:par>
        <p:cTn id="1" dur="indefinite" restart="never" nodeType="tmRoot"/>
      </p:par>
    </p:tnLst>
  </p:timing>
  <p:hf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6963"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392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088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784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722" indent="-342722"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560" indent="-285602"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401" indent="-22848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360" indent="-228481" algn="l" rtl="0" eaLnBrk="1" fontAlgn="base" hangingPunct="1">
        <a:spcBef>
          <a:spcPct val="20000"/>
        </a:spcBef>
        <a:spcAft>
          <a:spcPct val="0"/>
        </a:spcAft>
        <a:buChar char="–"/>
        <a:defRPr sz="1600">
          <a:solidFill>
            <a:schemeClr val="tx1"/>
          </a:solidFill>
          <a:latin typeface="+mn-lt"/>
          <a:ea typeface="+mn-ea"/>
          <a:cs typeface="+mn-cs"/>
        </a:defRPr>
      </a:lvl4pPr>
      <a:lvl5pPr marL="2056319"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3280"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240"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201"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162"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921" rtl="0" eaLnBrk="1" latinLnBrk="0" hangingPunct="1">
        <a:defRPr sz="1700" kern="1200">
          <a:solidFill>
            <a:schemeClr val="tx1"/>
          </a:solidFill>
          <a:latin typeface="+mn-lt"/>
          <a:ea typeface="+mn-ea"/>
          <a:cs typeface="+mn-cs"/>
        </a:defRPr>
      </a:lvl1pPr>
      <a:lvl2pPr marL="456963" algn="l" defTabSz="913921" rtl="0" eaLnBrk="1" latinLnBrk="0" hangingPunct="1">
        <a:defRPr sz="1700" kern="1200">
          <a:solidFill>
            <a:schemeClr val="tx1"/>
          </a:solidFill>
          <a:latin typeface="+mn-lt"/>
          <a:ea typeface="+mn-ea"/>
          <a:cs typeface="+mn-cs"/>
        </a:defRPr>
      </a:lvl2pPr>
      <a:lvl3pPr marL="913921" algn="l" defTabSz="913921" rtl="0" eaLnBrk="1" latinLnBrk="0" hangingPunct="1">
        <a:defRPr sz="1700" kern="1200">
          <a:solidFill>
            <a:schemeClr val="tx1"/>
          </a:solidFill>
          <a:latin typeface="+mn-lt"/>
          <a:ea typeface="+mn-ea"/>
          <a:cs typeface="+mn-cs"/>
        </a:defRPr>
      </a:lvl3pPr>
      <a:lvl4pPr marL="1370880" algn="l" defTabSz="913921" rtl="0" eaLnBrk="1" latinLnBrk="0" hangingPunct="1">
        <a:defRPr sz="1700" kern="1200">
          <a:solidFill>
            <a:schemeClr val="tx1"/>
          </a:solidFill>
          <a:latin typeface="+mn-lt"/>
          <a:ea typeface="+mn-ea"/>
          <a:cs typeface="+mn-cs"/>
        </a:defRPr>
      </a:lvl4pPr>
      <a:lvl5pPr marL="1827841" algn="l" defTabSz="913921" rtl="0" eaLnBrk="1" latinLnBrk="0" hangingPunct="1">
        <a:defRPr sz="1700" kern="1200">
          <a:solidFill>
            <a:schemeClr val="tx1"/>
          </a:solidFill>
          <a:latin typeface="+mn-lt"/>
          <a:ea typeface="+mn-ea"/>
          <a:cs typeface="+mn-cs"/>
        </a:defRPr>
      </a:lvl5pPr>
      <a:lvl6pPr marL="2284802" algn="l" defTabSz="913921" rtl="0" eaLnBrk="1" latinLnBrk="0" hangingPunct="1">
        <a:defRPr sz="1700" kern="1200">
          <a:solidFill>
            <a:schemeClr val="tx1"/>
          </a:solidFill>
          <a:latin typeface="+mn-lt"/>
          <a:ea typeface="+mn-ea"/>
          <a:cs typeface="+mn-cs"/>
        </a:defRPr>
      </a:lvl6pPr>
      <a:lvl7pPr marL="2741762" algn="l" defTabSz="913921" rtl="0" eaLnBrk="1" latinLnBrk="0" hangingPunct="1">
        <a:defRPr sz="1700" kern="1200">
          <a:solidFill>
            <a:schemeClr val="tx1"/>
          </a:solidFill>
          <a:latin typeface="+mn-lt"/>
          <a:ea typeface="+mn-ea"/>
          <a:cs typeface="+mn-cs"/>
        </a:defRPr>
      </a:lvl7pPr>
      <a:lvl8pPr marL="3198720" algn="l" defTabSz="913921" rtl="0" eaLnBrk="1" latinLnBrk="0" hangingPunct="1">
        <a:defRPr sz="1700" kern="1200">
          <a:solidFill>
            <a:schemeClr val="tx1"/>
          </a:solidFill>
          <a:latin typeface="+mn-lt"/>
          <a:ea typeface="+mn-ea"/>
          <a:cs typeface="+mn-cs"/>
        </a:defRPr>
      </a:lvl8pPr>
      <a:lvl9pPr marL="3655679" algn="l" defTabSz="913921" rtl="0" eaLnBrk="1" latinLnBrk="0" hangingPunct="1">
        <a:defRPr sz="1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470550" name="Rectangle 86"/>
          <p:cNvSpPr>
            <a:spLocks noChangeArrowheads="1"/>
          </p:cNvSpPr>
          <p:nvPr userDrawn="1"/>
        </p:nvSpPr>
        <p:spPr bwMode="auto">
          <a:xfrm>
            <a:off x="366777" y="6396180"/>
            <a:ext cx="1409700" cy="461963"/>
          </a:xfrm>
          <a:prstGeom prst="rect">
            <a:avLst/>
          </a:prstGeom>
          <a:noFill/>
          <a:ln w="9525">
            <a:noFill/>
            <a:miter lim="800000"/>
            <a:headEnd/>
            <a:tailEnd/>
          </a:ln>
          <a:effectLst/>
        </p:spPr>
        <p:txBody>
          <a:bodyPr lIns="0" tIns="0" rIns="0" bIns="0"/>
          <a:lstStyle/>
          <a:p>
            <a:pPr defTabSz="783811" eaLnBrk="0" hangingPunct="0">
              <a:lnSpc>
                <a:spcPct val="85000"/>
              </a:lnSpc>
              <a:buClrTx/>
              <a:buFontTx/>
              <a:buNone/>
            </a:pPr>
            <a:endParaRPr lang="de-DE" sz="900" b="0" dirty="0">
              <a:solidFill>
                <a:srgbClr val="000000"/>
              </a:solidFill>
              <a:latin typeface="FrutigerNext LT Light" pitchFamily="34" charset="0"/>
              <a:ea typeface="MS PGothic" pitchFamily="34" charset="-128"/>
            </a:endParaRPr>
          </a:p>
          <a:p>
            <a:pPr defTabSz="783811" eaLnBrk="0" hangingPunct="0">
              <a:lnSpc>
                <a:spcPct val="85000"/>
              </a:lnSpc>
              <a:buClrTx/>
              <a:buFontTx/>
              <a:buNone/>
            </a:pPr>
            <a:r>
              <a:rPr lang="de-DE" sz="900" b="0" dirty="0">
                <a:solidFill>
                  <a:srgbClr val="000000"/>
                </a:solidFill>
                <a:latin typeface="FrutigerNext LT Light" pitchFamily="34" charset="0"/>
                <a:ea typeface="MS PGothic" pitchFamily="34" charset="-128"/>
              </a:rPr>
              <a:t>Page </a:t>
            </a:r>
            <a:fld id="{E68EC476-442B-4BB7-9603-F1440C241F3D}" type="slidenum">
              <a:rPr lang="de-DE" sz="900" b="0">
                <a:solidFill>
                  <a:srgbClr val="000000"/>
                </a:solidFill>
                <a:latin typeface="FrutigerNext LT Light" pitchFamily="34" charset="0"/>
                <a:ea typeface="MS PGothic" pitchFamily="34" charset="-128"/>
              </a:rPr>
              <a:pPr defTabSz="783811" eaLnBrk="0" hangingPunct="0">
                <a:lnSpc>
                  <a:spcPct val="85000"/>
                </a:lnSpc>
                <a:buClrTx/>
                <a:buFontTx/>
                <a:buNone/>
              </a:pPr>
              <a:t>‹#›</a:t>
            </a:fld>
            <a:endParaRPr lang="en-GB" sz="900" b="0" dirty="0">
              <a:solidFill>
                <a:srgbClr val="000000"/>
              </a:solidFill>
              <a:latin typeface="FrutigerNext LT Light" pitchFamily="34" charset="0"/>
              <a:ea typeface="MS PGothic" pitchFamily="34" charset="-128"/>
            </a:endParaRPr>
          </a:p>
        </p:txBody>
      </p:sp>
      <p:sp>
        <p:nvSpPr>
          <p:cNvPr id="63" name="Text Box 5"/>
          <p:cNvSpPr txBox="1">
            <a:spLocks noChangeArrowheads="1"/>
          </p:cNvSpPr>
          <p:nvPr userDrawn="1"/>
        </p:nvSpPr>
        <p:spPr bwMode="auto">
          <a:xfrm>
            <a:off x="4683198" y="6478597"/>
            <a:ext cx="2542345"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392"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300" b="0" kern="0" dirty="0" smtClean="0">
                <a:solidFill>
                  <a:srgbClr val="000000">
                    <a:lumMod val="65000"/>
                    <a:lumOff val="35000"/>
                  </a:srgbClr>
                </a:solidFill>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3824" r:id="rId1"/>
    <p:sldLayoutId id="2147483826" r:id="rId2"/>
  </p:sldLayoutIdLst>
  <p:timing>
    <p:tnLst>
      <p:par>
        <p:cTn id="1" dur="indefinite" restart="never" nodeType="tmRoot"/>
      </p:par>
    </p:tnLst>
  </p:timing>
  <p:hf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6963"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392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088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784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722" indent="-342722"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560" indent="-285602"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401" indent="-22848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360" indent="-228481" algn="l" rtl="0" eaLnBrk="1" fontAlgn="base" hangingPunct="1">
        <a:spcBef>
          <a:spcPct val="20000"/>
        </a:spcBef>
        <a:spcAft>
          <a:spcPct val="0"/>
        </a:spcAft>
        <a:buChar char="–"/>
        <a:defRPr sz="1600">
          <a:solidFill>
            <a:schemeClr val="tx1"/>
          </a:solidFill>
          <a:latin typeface="+mn-lt"/>
          <a:ea typeface="+mn-ea"/>
          <a:cs typeface="+mn-cs"/>
        </a:defRPr>
      </a:lvl4pPr>
      <a:lvl5pPr marL="2056319"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3280"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240"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201"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162"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921" rtl="0" eaLnBrk="1" latinLnBrk="0" hangingPunct="1">
        <a:defRPr sz="1700" kern="1200">
          <a:solidFill>
            <a:schemeClr val="tx1"/>
          </a:solidFill>
          <a:latin typeface="+mn-lt"/>
          <a:ea typeface="+mn-ea"/>
          <a:cs typeface="+mn-cs"/>
        </a:defRPr>
      </a:lvl1pPr>
      <a:lvl2pPr marL="456963" algn="l" defTabSz="913921" rtl="0" eaLnBrk="1" latinLnBrk="0" hangingPunct="1">
        <a:defRPr sz="1700" kern="1200">
          <a:solidFill>
            <a:schemeClr val="tx1"/>
          </a:solidFill>
          <a:latin typeface="+mn-lt"/>
          <a:ea typeface="+mn-ea"/>
          <a:cs typeface="+mn-cs"/>
        </a:defRPr>
      </a:lvl2pPr>
      <a:lvl3pPr marL="913921" algn="l" defTabSz="913921" rtl="0" eaLnBrk="1" latinLnBrk="0" hangingPunct="1">
        <a:defRPr sz="1700" kern="1200">
          <a:solidFill>
            <a:schemeClr val="tx1"/>
          </a:solidFill>
          <a:latin typeface="+mn-lt"/>
          <a:ea typeface="+mn-ea"/>
          <a:cs typeface="+mn-cs"/>
        </a:defRPr>
      </a:lvl3pPr>
      <a:lvl4pPr marL="1370880" algn="l" defTabSz="913921" rtl="0" eaLnBrk="1" latinLnBrk="0" hangingPunct="1">
        <a:defRPr sz="1700" kern="1200">
          <a:solidFill>
            <a:schemeClr val="tx1"/>
          </a:solidFill>
          <a:latin typeface="+mn-lt"/>
          <a:ea typeface="+mn-ea"/>
          <a:cs typeface="+mn-cs"/>
        </a:defRPr>
      </a:lvl4pPr>
      <a:lvl5pPr marL="1827841" algn="l" defTabSz="913921" rtl="0" eaLnBrk="1" latinLnBrk="0" hangingPunct="1">
        <a:defRPr sz="1700" kern="1200">
          <a:solidFill>
            <a:schemeClr val="tx1"/>
          </a:solidFill>
          <a:latin typeface="+mn-lt"/>
          <a:ea typeface="+mn-ea"/>
          <a:cs typeface="+mn-cs"/>
        </a:defRPr>
      </a:lvl5pPr>
      <a:lvl6pPr marL="2284802" algn="l" defTabSz="913921" rtl="0" eaLnBrk="1" latinLnBrk="0" hangingPunct="1">
        <a:defRPr sz="1700" kern="1200">
          <a:solidFill>
            <a:schemeClr val="tx1"/>
          </a:solidFill>
          <a:latin typeface="+mn-lt"/>
          <a:ea typeface="+mn-ea"/>
          <a:cs typeface="+mn-cs"/>
        </a:defRPr>
      </a:lvl6pPr>
      <a:lvl7pPr marL="2741762" algn="l" defTabSz="913921" rtl="0" eaLnBrk="1" latinLnBrk="0" hangingPunct="1">
        <a:defRPr sz="1700" kern="1200">
          <a:solidFill>
            <a:schemeClr val="tx1"/>
          </a:solidFill>
          <a:latin typeface="+mn-lt"/>
          <a:ea typeface="+mn-ea"/>
          <a:cs typeface="+mn-cs"/>
        </a:defRPr>
      </a:lvl7pPr>
      <a:lvl8pPr marL="3198720" algn="l" defTabSz="913921" rtl="0" eaLnBrk="1" latinLnBrk="0" hangingPunct="1">
        <a:defRPr sz="1700" kern="1200">
          <a:solidFill>
            <a:schemeClr val="tx1"/>
          </a:solidFill>
          <a:latin typeface="+mn-lt"/>
          <a:ea typeface="+mn-ea"/>
          <a:cs typeface="+mn-cs"/>
        </a:defRPr>
      </a:lvl8pPr>
      <a:lvl9pPr marL="3655679" algn="l" defTabSz="913921" rtl="0" eaLnBrk="1" latinLnBrk="0" hangingPunct="1">
        <a:defRPr sz="1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Picture 104" descr="PPT胶片内页元素-16比9-内页灰条"/>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4" y="6224591"/>
            <a:ext cx="12190413"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01" descr="图片3副本"/>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182301" y="6393010"/>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 Box 8"/>
          <p:cNvSpPr txBox="1">
            <a:spLocks noChangeArrowheads="1"/>
          </p:cNvSpPr>
          <p:nvPr userDrawn="1"/>
        </p:nvSpPr>
        <p:spPr bwMode="auto">
          <a:xfrm>
            <a:off x="876371" y="6502531"/>
            <a:ext cx="2558709"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7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buClrTx/>
              <a:buFontTx/>
              <a:buNone/>
              <a:defRPr/>
            </a:pPr>
            <a:r>
              <a:rPr lang="en-US" altLang="zh-CN" sz="1200" b="0" dirty="0" smtClean="0">
                <a:solidFill>
                  <a:srgbClr val="000000"/>
                </a:solidFill>
                <a:latin typeface="FrutigerNext LT Bold" pitchFamily="34" charset="0"/>
                <a:ea typeface="MS PGothic" pitchFamily="34" charset="-128"/>
              </a:rPr>
              <a:t>HUAWEI TECHNOLOGIES CO., LTD.</a:t>
            </a:r>
          </a:p>
        </p:txBody>
      </p:sp>
      <p:sp>
        <p:nvSpPr>
          <p:cNvPr id="71" name="Rectangle 5"/>
          <p:cNvSpPr>
            <a:spLocks noChangeArrowheads="1"/>
          </p:cNvSpPr>
          <p:nvPr userDrawn="1"/>
        </p:nvSpPr>
        <p:spPr bwMode="auto">
          <a:xfrm>
            <a:off x="8483680" y="6502541"/>
            <a:ext cx="279717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009" eaLnBrk="0" hangingPunct="0">
              <a:lnSpc>
                <a:spcPct val="85000"/>
              </a:lnSpc>
              <a:buClrTx/>
              <a:buFontTx/>
              <a:buNone/>
            </a:pPr>
            <a:r>
              <a:rPr lang="de-DE" altLang="zh-CN" sz="1200" b="0" dirty="0">
                <a:solidFill>
                  <a:srgbClr val="000000"/>
                </a:solidFill>
                <a:latin typeface="FrutigerNext LT Bold" pitchFamily="34" charset="0"/>
                <a:ea typeface="ＭＳ Ｐゴシック" pitchFamily="34" charset="-128"/>
              </a:rPr>
              <a:t>Page </a:t>
            </a:r>
            <a:fld id="{D186A68E-6AAB-4CA5-B401-16AD87CA962D}" type="slidenum">
              <a:rPr lang="de-DE" altLang="zh-CN" sz="1200" b="0">
                <a:solidFill>
                  <a:srgbClr val="000000"/>
                </a:solidFill>
                <a:latin typeface="FrutigerNext LT Bold" pitchFamily="34" charset="0"/>
                <a:ea typeface="ＭＳ Ｐゴシック" pitchFamily="34" charset="-128"/>
              </a:rPr>
              <a:pPr defTabSz="914009" eaLnBrk="0" hangingPunct="0">
                <a:lnSpc>
                  <a:spcPct val="85000"/>
                </a:lnSpc>
                <a:buClrTx/>
                <a:buFontTx/>
                <a:buNone/>
              </a:pPr>
              <a:t>‹#›</a:t>
            </a:fld>
            <a:endParaRPr lang="en-GB" altLang="zh-CN" sz="1200" b="0" dirty="0">
              <a:solidFill>
                <a:srgbClr val="000000"/>
              </a:solidFill>
              <a:latin typeface="FrutigerNext LT Bold" pitchFamily="34" charset="0"/>
              <a:ea typeface="ＭＳ Ｐゴシック" pitchFamily="34" charset="-128"/>
            </a:endParaRPr>
          </a:p>
        </p:txBody>
      </p:sp>
      <p:sp>
        <p:nvSpPr>
          <p:cNvPr id="1470552" name="Rectangle 88"/>
          <p:cNvSpPr>
            <a:spLocks noGrp="1" noChangeArrowheads="1"/>
          </p:cNvSpPr>
          <p:nvPr>
            <p:ph type="title"/>
          </p:nvPr>
        </p:nvSpPr>
        <p:spPr bwMode="auto">
          <a:xfrm>
            <a:off x="553035" y="116632"/>
            <a:ext cx="10975975" cy="1143000"/>
          </a:xfrm>
          <a:prstGeom prst="rect">
            <a:avLst/>
          </a:prstGeom>
          <a:noFill/>
          <a:ln w="9525" algn="ctr">
            <a:noFill/>
            <a:miter lim="800000"/>
            <a:headEnd/>
            <a:tailEnd/>
          </a:ln>
          <a:effectLst/>
        </p:spPr>
        <p:txBody>
          <a:bodyPr vert="horz" wrap="square" lIns="91402" tIns="45702" rIns="91402" bIns="45702" numCol="1" anchor="ctr" anchorCtr="0" compatLnSpc="1">
            <a:prstTxWarp prst="textNoShape">
              <a:avLst/>
            </a:prstTxWarp>
          </a:bodyPr>
          <a:lstStyle/>
          <a:p>
            <a:pPr lvl="0"/>
            <a:r>
              <a:rPr lang="zh-CN" altLang="en-US" smtClean="0"/>
              <a:t>单击此处编辑母版标题样式</a:t>
            </a:r>
          </a:p>
        </p:txBody>
      </p:sp>
      <p:sp>
        <p:nvSpPr>
          <p:cNvPr id="1470553" name="Rectangle 89"/>
          <p:cNvSpPr>
            <a:spLocks noGrp="1" noChangeArrowheads="1"/>
          </p:cNvSpPr>
          <p:nvPr>
            <p:ph type="body" idx="1"/>
          </p:nvPr>
        </p:nvSpPr>
        <p:spPr bwMode="auto">
          <a:xfrm>
            <a:off x="781114" y="1600205"/>
            <a:ext cx="10975975" cy="4525963"/>
          </a:xfrm>
          <a:prstGeom prst="rect">
            <a:avLst/>
          </a:prstGeom>
          <a:noFill/>
          <a:ln w="9525" algn="ctr">
            <a:noFill/>
            <a:miter lim="800000"/>
            <a:headEnd/>
            <a:tailEnd/>
          </a:ln>
          <a:effectLst/>
        </p:spPr>
        <p:txBody>
          <a:bodyPr vert="horz" wrap="square" lIns="91402" tIns="45702" rIns="91402" bIns="45702"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Tree>
    <p:extLst>
      <p:ext uri="{BB962C8B-B14F-4D97-AF65-F5344CB8AC3E}">
        <p14:creationId xmlns:p14="http://schemas.microsoft.com/office/powerpoint/2010/main" val="2930523714"/>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p:txStyles>
    <p:titleStyle>
      <a:lvl1pPr algn="l" rtl="0" eaLnBrk="1" fontAlgn="base" hangingPunct="1">
        <a:spcBef>
          <a:spcPct val="0"/>
        </a:spcBef>
        <a:spcAft>
          <a:spcPct val="0"/>
        </a:spcAft>
        <a:defRPr sz="28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003"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009"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01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01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754" indent="-342754"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631" indent="-285629"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510" indent="-22850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511" indent="-228501" algn="l" rtl="0" eaLnBrk="1" fontAlgn="base" hangingPunct="1">
        <a:spcBef>
          <a:spcPct val="20000"/>
        </a:spcBef>
        <a:spcAft>
          <a:spcPct val="0"/>
        </a:spcAft>
        <a:buChar char="–"/>
        <a:defRPr sz="1600">
          <a:solidFill>
            <a:schemeClr val="tx1"/>
          </a:solidFill>
          <a:latin typeface="+mn-lt"/>
          <a:ea typeface="+mn-ea"/>
          <a:cs typeface="+mn-cs"/>
        </a:defRPr>
      </a:lvl4pPr>
      <a:lvl5pPr marL="2056515" indent="-228501"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3520" indent="-22850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522" indent="-22850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528" indent="-22850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530" indent="-22850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009" rtl="0" eaLnBrk="1" latinLnBrk="0" hangingPunct="1">
        <a:defRPr sz="1900" kern="1200">
          <a:solidFill>
            <a:schemeClr val="tx1"/>
          </a:solidFill>
          <a:latin typeface="+mn-lt"/>
          <a:ea typeface="+mn-ea"/>
          <a:cs typeface="+mn-cs"/>
        </a:defRPr>
      </a:lvl1pPr>
      <a:lvl2pPr marL="457003" algn="l" defTabSz="914009" rtl="0" eaLnBrk="1" latinLnBrk="0" hangingPunct="1">
        <a:defRPr sz="1900" kern="1200">
          <a:solidFill>
            <a:schemeClr val="tx1"/>
          </a:solidFill>
          <a:latin typeface="+mn-lt"/>
          <a:ea typeface="+mn-ea"/>
          <a:cs typeface="+mn-cs"/>
        </a:defRPr>
      </a:lvl2pPr>
      <a:lvl3pPr marL="914009" algn="l" defTabSz="914009" rtl="0" eaLnBrk="1" latinLnBrk="0" hangingPunct="1">
        <a:defRPr sz="1900" kern="1200">
          <a:solidFill>
            <a:schemeClr val="tx1"/>
          </a:solidFill>
          <a:latin typeface="+mn-lt"/>
          <a:ea typeface="+mn-ea"/>
          <a:cs typeface="+mn-cs"/>
        </a:defRPr>
      </a:lvl3pPr>
      <a:lvl4pPr marL="1371012" algn="l" defTabSz="914009" rtl="0" eaLnBrk="1" latinLnBrk="0" hangingPunct="1">
        <a:defRPr sz="1900" kern="1200">
          <a:solidFill>
            <a:schemeClr val="tx1"/>
          </a:solidFill>
          <a:latin typeface="+mn-lt"/>
          <a:ea typeface="+mn-ea"/>
          <a:cs typeface="+mn-cs"/>
        </a:defRPr>
      </a:lvl4pPr>
      <a:lvl5pPr marL="1828014" algn="l" defTabSz="914009" rtl="0" eaLnBrk="1" latinLnBrk="0" hangingPunct="1">
        <a:defRPr sz="1900" kern="1200">
          <a:solidFill>
            <a:schemeClr val="tx1"/>
          </a:solidFill>
          <a:latin typeface="+mn-lt"/>
          <a:ea typeface="+mn-ea"/>
          <a:cs typeface="+mn-cs"/>
        </a:defRPr>
      </a:lvl5pPr>
      <a:lvl6pPr marL="2285018" algn="l" defTabSz="914009" rtl="0" eaLnBrk="1" latinLnBrk="0" hangingPunct="1">
        <a:defRPr sz="1900" kern="1200">
          <a:solidFill>
            <a:schemeClr val="tx1"/>
          </a:solidFill>
          <a:latin typeface="+mn-lt"/>
          <a:ea typeface="+mn-ea"/>
          <a:cs typeface="+mn-cs"/>
        </a:defRPr>
      </a:lvl6pPr>
      <a:lvl7pPr marL="2742022" algn="l" defTabSz="914009" rtl="0" eaLnBrk="1" latinLnBrk="0" hangingPunct="1">
        <a:defRPr sz="1900" kern="1200">
          <a:solidFill>
            <a:schemeClr val="tx1"/>
          </a:solidFill>
          <a:latin typeface="+mn-lt"/>
          <a:ea typeface="+mn-ea"/>
          <a:cs typeface="+mn-cs"/>
        </a:defRPr>
      </a:lvl7pPr>
      <a:lvl8pPr marL="3199024" algn="l" defTabSz="914009" rtl="0" eaLnBrk="1" latinLnBrk="0" hangingPunct="1">
        <a:defRPr sz="1900" kern="1200">
          <a:solidFill>
            <a:schemeClr val="tx1"/>
          </a:solidFill>
          <a:latin typeface="+mn-lt"/>
          <a:ea typeface="+mn-ea"/>
          <a:cs typeface="+mn-cs"/>
        </a:defRPr>
      </a:lvl8pPr>
      <a:lvl9pPr marL="3656027" algn="l" defTabSz="914009"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470550" name="Rectangle 86"/>
          <p:cNvSpPr>
            <a:spLocks noChangeArrowheads="1"/>
          </p:cNvSpPr>
          <p:nvPr userDrawn="1"/>
        </p:nvSpPr>
        <p:spPr bwMode="auto">
          <a:xfrm>
            <a:off x="366780" y="6396186"/>
            <a:ext cx="1409700" cy="461963"/>
          </a:xfrm>
          <a:prstGeom prst="rect">
            <a:avLst/>
          </a:prstGeom>
          <a:noFill/>
          <a:ln w="9525">
            <a:noFill/>
            <a:miter lim="800000"/>
            <a:headEnd/>
            <a:tailEnd/>
          </a:ln>
          <a:effectLst/>
        </p:spPr>
        <p:txBody>
          <a:bodyPr lIns="0" tIns="0" rIns="0" bIns="0"/>
          <a:lstStyle/>
          <a:p>
            <a:pPr defTabSz="783811" eaLnBrk="0" hangingPunct="0">
              <a:lnSpc>
                <a:spcPct val="85000"/>
              </a:lnSpc>
              <a:buClrTx/>
              <a:buFontTx/>
              <a:buNone/>
            </a:pPr>
            <a:endParaRPr lang="de-DE" sz="900" b="0" dirty="0">
              <a:solidFill>
                <a:srgbClr val="000000"/>
              </a:solidFill>
              <a:latin typeface="FrutigerNext LT Light" pitchFamily="34" charset="0"/>
              <a:ea typeface="MS PGothic" pitchFamily="34" charset="-128"/>
            </a:endParaRPr>
          </a:p>
          <a:p>
            <a:pPr defTabSz="783811" eaLnBrk="0" hangingPunct="0">
              <a:lnSpc>
                <a:spcPct val="85000"/>
              </a:lnSpc>
              <a:buClrTx/>
              <a:buFontTx/>
              <a:buNone/>
            </a:pPr>
            <a:r>
              <a:rPr lang="de-DE" sz="900" b="0" dirty="0">
                <a:solidFill>
                  <a:srgbClr val="000000"/>
                </a:solidFill>
                <a:latin typeface="FrutigerNext LT Light" pitchFamily="34" charset="0"/>
                <a:ea typeface="MS PGothic" pitchFamily="34" charset="-128"/>
              </a:rPr>
              <a:t>Page </a:t>
            </a:r>
            <a:fld id="{E68EC476-442B-4BB7-9603-F1440C241F3D}" type="slidenum">
              <a:rPr lang="de-DE" sz="900" b="0">
                <a:solidFill>
                  <a:srgbClr val="000000"/>
                </a:solidFill>
                <a:latin typeface="FrutigerNext LT Light" pitchFamily="34" charset="0"/>
                <a:ea typeface="MS PGothic" pitchFamily="34" charset="-128"/>
              </a:rPr>
              <a:pPr defTabSz="783811" eaLnBrk="0" hangingPunct="0">
                <a:lnSpc>
                  <a:spcPct val="85000"/>
                </a:lnSpc>
                <a:buClrTx/>
                <a:buFontTx/>
                <a:buNone/>
              </a:pPr>
              <a:t>‹#›</a:t>
            </a:fld>
            <a:endParaRPr lang="en-GB" sz="900" b="0" dirty="0">
              <a:solidFill>
                <a:srgbClr val="000000"/>
              </a:solidFill>
              <a:latin typeface="FrutigerNext LT Light" pitchFamily="34" charset="0"/>
              <a:ea typeface="MS PGothic" pitchFamily="34" charset="-128"/>
            </a:endParaRPr>
          </a:p>
        </p:txBody>
      </p:sp>
      <p:sp>
        <p:nvSpPr>
          <p:cNvPr id="63" name="Text Box 5"/>
          <p:cNvSpPr txBox="1">
            <a:spLocks noChangeArrowheads="1"/>
          </p:cNvSpPr>
          <p:nvPr userDrawn="1"/>
        </p:nvSpPr>
        <p:spPr bwMode="auto">
          <a:xfrm>
            <a:off x="4683201" y="6478597"/>
            <a:ext cx="2542345"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392"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300" b="0" kern="0" dirty="0" smtClean="0">
                <a:solidFill>
                  <a:srgbClr val="000000">
                    <a:lumMod val="65000"/>
                    <a:lumOff val="35000"/>
                  </a:srgbClr>
                </a:solidFill>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3842" r:id="rId1"/>
  </p:sldLayoutIdLst>
  <p:timing>
    <p:tnLst>
      <p:par>
        <p:cTn id="1" dur="indefinite" restart="never" nodeType="tmRoot"/>
      </p:par>
    </p:tnLst>
  </p:timing>
  <p:hf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6963"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392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088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784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722" indent="-342722"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560" indent="-285602"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401" indent="-22848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360" indent="-228481" algn="l" rtl="0" eaLnBrk="1" fontAlgn="base" hangingPunct="1">
        <a:spcBef>
          <a:spcPct val="20000"/>
        </a:spcBef>
        <a:spcAft>
          <a:spcPct val="0"/>
        </a:spcAft>
        <a:buChar char="–"/>
        <a:defRPr sz="1600">
          <a:solidFill>
            <a:schemeClr val="tx1"/>
          </a:solidFill>
          <a:latin typeface="+mn-lt"/>
          <a:ea typeface="+mn-ea"/>
          <a:cs typeface="+mn-cs"/>
        </a:defRPr>
      </a:lvl4pPr>
      <a:lvl5pPr marL="2056319"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3280"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240"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201"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162"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921" rtl="0" eaLnBrk="1" latinLnBrk="0" hangingPunct="1">
        <a:defRPr sz="1700" kern="1200">
          <a:solidFill>
            <a:schemeClr val="tx1"/>
          </a:solidFill>
          <a:latin typeface="+mn-lt"/>
          <a:ea typeface="+mn-ea"/>
          <a:cs typeface="+mn-cs"/>
        </a:defRPr>
      </a:lvl1pPr>
      <a:lvl2pPr marL="456963" algn="l" defTabSz="913921" rtl="0" eaLnBrk="1" latinLnBrk="0" hangingPunct="1">
        <a:defRPr sz="1700" kern="1200">
          <a:solidFill>
            <a:schemeClr val="tx1"/>
          </a:solidFill>
          <a:latin typeface="+mn-lt"/>
          <a:ea typeface="+mn-ea"/>
          <a:cs typeface="+mn-cs"/>
        </a:defRPr>
      </a:lvl2pPr>
      <a:lvl3pPr marL="913921" algn="l" defTabSz="913921" rtl="0" eaLnBrk="1" latinLnBrk="0" hangingPunct="1">
        <a:defRPr sz="1700" kern="1200">
          <a:solidFill>
            <a:schemeClr val="tx1"/>
          </a:solidFill>
          <a:latin typeface="+mn-lt"/>
          <a:ea typeface="+mn-ea"/>
          <a:cs typeface="+mn-cs"/>
        </a:defRPr>
      </a:lvl3pPr>
      <a:lvl4pPr marL="1370880" algn="l" defTabSz="913921" rtl="0" eaLnBrk="1" latinLnBrk="0" hangingPunct="1">
        <a:defRPr sz="1700" kern="1200">
          <a:solidFill>
            <a:schemeClr val="tx1"/>
          </a:solidFill>
          <a:latin typeface="+mn-lt"/>
          <a:ea typeface="+mn-ea"/>
          <a:cs typeface="+mn-cs"/>
        </a:defRPr>
      </a:lvl4pPr>
      <a:lvl5pPr marL="1827841" algn="l" defTabSz="913921" rtl="0" eaLnBrk="1" latinLnBrk="0" hangingPunct="1">
        <a:defRPr sz="1700" kern="1200">
          <a:solidFill>
            <a:schemeClr val="tx1"/>
          </a:solidFill>
          <a:latin typeface="+mn-lt"/>
          <a:ea typeface="+mn-ea"/>
          <a:cs typeface="+mn-cs"/>
        </a:defRPr>
      </a:lvl5pPr>
      <a:lvl6pPr marL="2284802" algn="l" defTabSz="913921" rtl="0" eaLnBrk="1" latinLnBrk="0" hangingPunct="1">
        <a:defRPr sz="1700" kern="1200">
          <a:solidFill>
            <a:schemeClr val="tx1"/>
          </a:solidFill>
          <a:latin typeface="+mn-lt"/>
          <a:ea typeface="+mn-ea"/>
          <a:cs typeface="+mn-cs"/>
        </a:defRPr>
      </a:lvl6pPr>
      <a:lvl7pPr marL="2741762" algn="l" defTabSz="913921" rtl="0" eaLnBrk="1" latinLnBrk="0" hangingPunct="1">
        <a:defRPr sz="1700" kern="1200">
          <a:solidFill>
            <a:schemeClr val="tx1"/>
          </a:solidFill>
          <a:latin typeface="+mn-lt"/>
          <a:ea typeface="+mn-ea"/>
          <a:cs typeface="+mn-cs"/>
        </a:defRPr>
      </a:lvl7pPr>
      <a:lvl8pPr marL="3198720" algn="l" defTabSz="913921" rtl="0" eaLnBrk="1" latinLnBrk="0" hangingPunct="1">
        <a:defRPr sz="1700" kern="1200">
          <a:solidFill>
            <a:schemeClr val="tx1"/>
          </a:solidFill>
          <a:latin typeface="+mn-lt"/>
          <a:ea typeface="+mn-ea"/>
          <a:cs typeface="+mn-cs"/>
        </a:defRPr>
      </a:lvl8pPr>
      <a:lvl9pPr marL="3655679" algn="l" defTabSz="913921"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0" name="矩形 9"/>
          <p:cNvSpPr/>
          <p:nvPr userDrawn="1"/>
        </p:nvSpPr>
        <p:spPr bwMode="auto">
          <a:xfrm>
            <a:off x="0" y="0"/>
            <a:ext cx="12195175" cy="6858000"/>
          </a:xfrm>
          <a:prstGeom prst="rect">
            <a:avLst/>
          </a:prstGeom>
          <a:solidFill>
            <a:schemeClr val="bg2">
              <a:lumMod val="20000"/>
              <a:lumOff val="80000"/>
              <a:alpha val="0"/>
            </a:schemeClr>
          </a:solidFill>
          <a:effectLst>
            <a:outerShdw blurRad="50800" dist="50800" dir="5400000" algn="ctr" rotWithShape="0">
              <a:srgbClr val="000000">
                <a:alpha val="5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
        <p:nvSpPr>
          <p:cNvPr id="1478692" name="Rectangle 36"/>
          <p:cNvSpPr>
            <a:spLocks noGrp="1" noChangeArrowheads="1"/>
          </p:cNvSpPr>
          <p:nvPr>
            <p:ph type="title"/>
          </p:nvPr>
        </p:nvSpPr>
        <p:spPr bwMode="auto">
          <a:xfrm>
            <a:off x="781110" y="488950"/>
            <a:ext cx="10975975" cy="11430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zh-CN" dirty="0" smtClean="0"/>
              <a:t>Content</a:t>
            </a:r>
          </a:p>
        </p:txBody>
      </p:sp>
      <p:pic>
        <p:nvPicPr>
          <p:cNvPr id="7" name="Picture 7" descr="European Key Visual RGB (Screen).eps"/>
          <p:cNvPicPr>
            <a:picLocks noChangeAspect="1"/>
          </p:cNvPicPr>
          <p:nvPr userDrawn="1"/>
        </p:nvPicPr>
        <p:blipFill rotWithShape="1">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l="-7330" t="12039" r="24160" b="-11580"/>
          <a:stretch/>
        </p:blipFill>
        <p:spPr>
          <a:xfrm>
            <a:off x="8481848" y="2"/>
            <a:ext cx="3713325" cy="4403797"/>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709" r:id="rId1"/>
  </p:sldLayoutIdLst>
  <p:transition/>
  <p:txStyles>
    <p:titleStyle>
      <a:lvl1pPr algn="l" rtl="0" eaLnBrk="1" fontAlgn="base" hangingPunct="1">
        <a:spcBef>
          <a:spcPct val="0"/>
        </a:spcBef>
        <a:spcAft>
          <a:spcPct val="0"/>
        </a:spcAft>
        <a:defRPr sz="4800" b="1">
          <a:solidFill>
            <a:schemeClr val="tx2"/>
          </a:solidFill>
          <a:latin typeface="FrutigerNext LT Light" pitchFamily="34" charset="0"/>
          <a:ea typeface="+mj-ea"/>
          <a:cs typeface="+mj-cs"/>
        </a:defRPr>
      </a:lvl1pPr>
      <a:lvl2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9pPr>
    </p:titleStyle>
    <p:bodyStyle>
      <a:lvl1pPr marL="342900" indent="-342900" algn="l" rtl="0" eaLnBrk="1" fontAlgn="base" hangingPunct="1">
        <a:lnSpc>
          <a:spcPct val="125000"/>
        </a:lnSpc>
        <a:spcBef>
          <a:spcPct val="20000"/>
        </a:spcBef>
        <a:spcAft>
          <a:spcPct val="0"/>
        </a:spcAft>
        <a:buClr>
          <a:schemeClr val="tx2"/>
        </a:buClr>
        <a:buNone/>
        <a:defRPr sz="3200" b="0">
          <a:solidFill>
            <a:schemeClr val="tx1">
              <a:lumMod val="75000"/>
              <a:lumOff val="25000"/>
            </a:schemeClr>
          </a:solidFill>
          <a:latin typeface="微软雅黑" pitchFamily="34" charset="-122"/>
          <a:ea typeface="微软雅黑" pitchFamily="34" charset="-122"/>
          <a:cs typeface="+mn-cs"/>
        </a:defRPr>
      </a:lvl1pPr>
      <a:lvl2pPr marL="742950" indent="-285750" algn="l" rtl="0" eaLnBrk="1" fontAlgn="base" hangingPunct="1">
        <a:lnSpc>
          <a:spcPct val="125000"/>
        </a:lnSpc>
        <a:spcBef>
          <a:spcPct val="20000"/>
        </a:spcBef>
        <a:spcAft>
          <a:spcPct val="0"/>
        </a:spcAft>
        <a:buFont typeface="Arial" charset="0"/>
        <a:buNone/>
        <a:defRPr sz="2800" b="0">
          <a:solidFill>
            <a:schemeClr val="tx1">
              <a:lumMod val="75000"/>
              <a:lumOff val="25000"/>
            </a:schemeClr>
          </a:solidFill>
          <a:latin typeface="微软雅黑" pitchFamily="34" charset="-122"/>
          <a:ea typeface="微软雅黑" pitchFamily="34" charset="-122"/>
          <a:cs typeface="+mn-cs"/>
        </a:defRPr>
      </a:lvl2pPr>
      <a:lvl3pPr marL="1143000" indent="-228600" algn="l" rtl="0" eaLnBrk="1" fontAlgn="base" hangingPunct="1">
        <a:lnSpc>
          <a:spcPct val="125000"/>
        </a:lnSpc>
        <a:spcBef>
          <a:spcPct val="20000"/>
        </a:spcBef>
        <a:spcAft>
          <a:spcPct val="0"/>
        </a:spcAft>
        <a:buFont typeface="FrutigerNext LT Medium" pitchFamily="34" charset="0"/>
        <a:buNone/>
        <a:defRPr sz="2400" b="0">
          <a:solidFill>
            <a:schemeClr val="tx1">
              <a:lumMod val="75000"/>
              <a:lumOff val="25000"/>
            </a:schemeClr>
          </a:solidFill>
          <a:latin typeface="微软雅黑" pitchFamily="34" charset="-122"/>
          <a:ea typeface="微软雅黑" pitchFamily="34" charset="-122"/>
          <a:cs typeface="+mn-cs"/>
        </a:defRPr>
      </a:lvl3pPr>
      <a:lvl4pPr marL="1600200" indent="-228600" algn="l" rtl="0" eaLnBrk="1" fontAlgn="base" hangingPunct="1">
        <a:lnSpc>
          <a:spcPct val="125000"/>
        </a:lnSpc>
        <a:spcBef>
          <a:spcPct val="20000"/>
        </a:spcBef>
        <a:spcAft>
          <a:spcPct val="0"/>
        </a:spcAft>
        <a:buNone/>
        <a:defRPr sz="2000" b="0">
          <a:solidFill>
            <a:schemeClr val="tx1">
              <a:lumMod val="75000"/>
              <a:lumOff val="25000"/>
            </a:schemeClr>
          </a:solidFill>
          <a:latin typeface="微软雅黑" pitchFamily="34" charset="-122"/>
          <a:ea typeface="微软雅黑" pitchFamily="34" charset="-122"/>
          <a:cs typeface="+mn-cs"/>
        </a:defRPr>
      </a:lvl4pPr>
      <a:lvl5pPr marL="2057400" indent="-228600" algn="l" rtl="0" eaLnBrk="1" fontAlgn="base" hangingPunct="1">
        <a:lnSpc>
          <a:spcPct val="125000"/>
        </a:lnSpc>
        <a:spcBef>
          <a:spcPct val="20000"/>
        </a:spcBef>
        <a:spcAft>
          <a:spcPct val="0"/>
        </a:spcAft>
        <a:buFont typeface="Arial" charset="0"/>
        <a:buNone/>
        <a:defRPr sz="2000" b="0">
          <a:solidFill>
            <a:schemeClr val="tx1">
              <a:lumMod val="75000"/>
              <a:lumOff val="25000"/>
            </a:schemeClr>
          </a:solidFill>
          <a:latin typeface="微软雅黑" pitchFamily="34" charset="-122"/>
          <a:ea typeface="微软雅黑" pitchFamily="34" charset="-122"/>
          <a:cs typeface="+mn-cs"/>
        </a:defRPr>
      </a:lvl5pPr>
      <a:lvl6pPr marL="2514600" indent="-228600" algn="l" rtl="0" eaLnBrk="1" fontAlgn="base" hangingPunct="1">
        <a:lnSpc>
          <a:spcPct val="125000"/>
        </a:lnSpc>
        <a:spcBef>
          <a:spcPct val="20000"/>
        </a:spcBef>
        <a:spcAft>
          <a:spcPct val="0"/>
        </a:spcAft>
        <a:buFont typeface="Arial" charset="0"/>
        <a:buChar char="~"/>
        <a:defRPr sz="2000">
          <a:solidFill>
            <a:srgbClr val="808080"/>
          </a:solidFill>
          <a:latin typeface="+mn-lt"/>
          <a:ea typeface="+mn-ea"/>
          <a:cs typeface="+mn-cs"/>
        </a:defRPr>
      </a:lvl6pPr>
      <a:lvl7pPr marL="2971800" indent="-228600" algn="l" rtl="0" eaLnBrk="1" fontAlgn="base" hangingPunct="1">
        <a:lnSpc>
          <a:spcPct val="125000"/>
        </a:lnSpc>
        <a:spcBef>
          <a:spcPct val="20000"/>
        </a:spcBef>
        <a:spcAft>
          <a:spcPct val="0"/>
        </a:spcAft>
        <a:buFont typeface="Arial" charset="0"/>
        <a:buChar char="~"/>
        <a:defRPr sz="2000">
          <a:solidFill>
            <a:srgbClr val="808080"/>
          </a:solidFill>
          <a:latin typeface="+mn-lt"/>
          <a:ea typeface="+mn-ea"/>
          <a:cs typeface="+mn-cs"/>
        </a:defRPr>
      </a:lvl7pPr>
      <a:lvl8pPr marL="3429000" indent="-228600" algn="l" rtl="0" eaLnBrk="1" fontAlgn="base" hangingPunct="1">
        <a:lnSpc>
          <a:spcPct val="125000"/>
        </a:lnSpc>
        <a:spcBef>
          <a:spcPct val="20000"/>
        </a:spcBef>
        <a:spcAft>
          <a:spcPct val="0"/>
        </a:spcAft>
        <a:buFont typeface="Arial" charset="0"/>
        <a:buChar char="~"/>
        <a:defRPr sz="2000">
          <a:solidFill>
            <a:srgbClr val="808080"/>
          </a:solidFill>
          <a:latin typeface="+mn-lt"/>
          <a:ea typeface="+mn-ea"/>
          <a:cs typeface="+mn-cs"/>
        </a:defRPr>
      </a:lvl8pPr>
      <a:lvl9pPr marL="3886200" indent="-228600" algn="l" rtl="0" eaLnBrk="1" fontAlgn="base" hangingPunct="1">
        <a:lnSpc>
          <a:spcPct val="125000"/>
        </a:lnSpc>
        <a:spcBef>
          <a:spcPct val="20000"/>
        </a:spcBef>
        <a:spcAft>
          <a:spcPct val="0"/>
        </a:spcAft>
        <a:buFont typeface="Arial" charset="0"/>
        <a:buChar char="~"/>
        <a:defRPr sz="2000">
          <a:solidFill>
            <a:srgbClr val="808080"/>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Picture 104" descr="PPT胶片内页元素-16比9-内页灰条"/>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3" y="6224591"/>
            <a:ext cx="12190413"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01" descr="图片3副本"/>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182306" y="6393017"/>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 Box 8"/>
          <p:cNvSpPr txBox="1">
            <a:spLocks noChangeArrowheads="1"/>
          </p:cNvSpPr>
          <p:nvPr userDrawn="1"/>
        </p:nvSpPr>
        <p:spPr bwMode="auto">
          <a:xfrm>
            <a:off x="876370" y="6502529"/>
            <a:ext cx="2558709"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7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buClrTx/>
              <a:buFontTx/>
              <a:buNone/>
              <a:defRPr/>
            </a:pPr>
            <a:r>
              <a:rPr lang="en-US" altLang="zh-CN" sz="1200" b="0" dirty="0" smtClean="0">
                <a:solidFill>
                  <a:srgbClr val="000000"/>
                </a:solidFill>
                <a:latin typeface="FrutigerNext LT Bold" pitchFamily="34" charset="0"/>
                <a:ea typeface="MS PGothic" pitchFamily="34" charset="-128"/>
              </a:rPr>
              <a:t>HUAWEI TECHNOLOGIES CO., LTD.</a:t>
            </a:r>
          </a:p>
        </p:txBody>
      </p:sp>
      <p:sp>
        <p:nvSpPr>
          <p:cNvPr id="71" name="Rectangle 5"/>
          <p:cNvSpPr>
            <a:spLocks noChangeArrowheads="1"/>
          </p:cNvSpPr>
          <p:nvPr userDrawn="1"/>
        </p:nvSpPr>
        <p:spPr bwMode="auto">
          <a:xfrm>
            <a:off x="8483683" y="6502547"/>
            <a:ext cx="279717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009" eaLnBrk="0" hangingPunct="0">
              <a:lnSpc>
                <a:spcPct val="85000"/>
              </a:lnSpc>
              <a:buClrTx/>
              <a:buFontTx/>
              <a:buNone/>
            </a:pPr>
            <a:r>
              <a:rPr lang="de-DE" altLang="zh-CN" sz="1200" b="0" dirty="0">
                <a:solidFill>
                  <a:srgbClr val="000000"/>
                </a:solidFill>
                <a:latin typeface="FrutigerNext LT Bold" pitchFamily="34" charset="0"/>
                <a:ea typeface="ＭＳ Ｐゴシック" pitchFamily="34" charset="-128"/>
              </a:rPr>
              <a:t>Page </a:t>
            </a:r>
            <a:fld id="{D186A68E-6AAB-4CA5-B401-16AD87CA962D}" type="slidenum">
              <a:rPr lang="de-DE" altLang="zh-CN" sz="1200" b="0">
                <a:solidFill>
                  <a:srgbClr val="000000"/>
                </a:solidFill>
                <a:latin typeface="FrutigerNext LT Bold" pitchFamily="34" charset="0"/>
                <a:ea typeface="ＭＳ Ｐゴシック" pitchFamily="34" charset="-128"/>
              </a:rPr>
              <a:pPr defTabSz="914009" eaLnBrk="0" hangingPunct="0">
                <a:lnSpc>
                  <a:spcPct val="85000"/>
                </a:lnSpc>
                <a:buClrTx/>
                <a:buFontTx/>
                <a:buNone/>
              </a:pPr>
              <a:t>‹#›</a:t>
            </a:fld>
            <a:endParaRPr lang="en-GB" altLang="zh-CN" sz="1200" b="0" dirty="0">
              <a:solidFill>
                <a:srgbClr val="000000"/>
              </a:solidFill>
              <a:latin typeface="FrutigerNext LT Bold" pitchFamily="34" charset="0"/>
              <a:ea typeface="ＭＳ Ｐゴシック" pitchFamily="34" charset="-128"/>
            </a:endParaRPr>
          </a:p>
        </p:txBody>
      </p:sp>
      <p:sp>
        <p:nvSpPr>
          <p:cNvPr id="1470552" name="Rectangle 88"/>
          <p:cNvSpPr>
            <a:spLocks noGrp="1" noChangeArrowheads="1"/>
          </p:cNvSpPr>
          <p:nvPr>
            <p:ph type="title"/>
          </p:nvPr>
        </p:nvSpPr>
        <p:spPr bwMode="auto">
          <a:xfrm>
            <a:off x="553040" y="116632"/>
            <a:ext cx="10975975" cy="1143000"/>
          </a:xfrm>
          <a:prstGeom prst="rect">
            <a:avLst/>
          </a:prstGeom>
          <a:noFill/>
          <a:ln w="9525" algn="ctr">
            <a:noFill/>
            <a:miter lim="800000"/>
            <a:headEnd/>
            <a:tailEnd/>
          </a:ln>
          <a:effectLst/>
        </p:spPr>
        <p:txBody>
          <a:bodyPr vert="horz" wrap="square" lIns="91402" tIns="45702" rIns="91402" bIns="45702" numCol="1" anchor="ctr" anchorCtr="0" compatLnSpc="1">
            <a:prstTxWarp prst="textNoShape">
              <a:avLst/>
            </a:prstTxWarp>
          </a:bodyPr>
          <a:lstStyle/>
          <a:p>
            <a:pPr lvl="0"/>
            <a:r>
              <a:rPr lang="zh-CN" altLang="en-US" smtClean="0"/>
              <a:t>单击此处编辑母版标题样式</a:t>
            </a:r>
          </a:p>
        </p:txBody>
      </p:sp>
      <p:sp>
        <p:nvSpPr>
          <p:cNvPr id="1470553" name="Rectangle 89"/>
          <p:cNvSpPr>
            <a:spLocks noGrp="1" noChangeArrowheads="1"/>
          </p:cNvSpPr>
          <p:nvPr>
            <p:ph type="body" idx="1"/>
          </p:nvPr>
        </p:nvSpPr>
        <p:spPr bwMode="auto">
          <a:xfrm>
            <a:off x="781121" y="1600205"/>
            <a:ext cx="10975975" cy="4525963"/>
          </a:xfrm>
          <a:prstGeom prst="rect">
            <a:avLst/>
          </a:prstGeom>
          <a:noFill/>
          <a:ln w="9525" algn="ctr">
            <a:noFill/>
            <a:miter lim="800000"/>
            <a:headEnd/>
            <a:tailEnd/>
          </a:ln>
          <a:effectLst/>
        </p:spPr>
        <p:txBody>
          <a:bodyPr vert="horz" wrap="square" lIns="91402" tIns="45702" rIns="91402" bIns="45702"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Tree>
    <p:extLst>
      <p:ext uri="{BB962C8B-B14F-4D97-AF65-F5344CB8AC3E}">
        <p14:creationId xmlns:p14="http://schemas.microsoft.com/office/powerpoint/2010/main" val="2930523714"/>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hf sldNum="0" hdr="0" ftr="0"/>
  <p:txStyles>
    <p:titleStyle>
      <a:lvl1pPr algn="l" rtl="0" eaLnBrk="1" fontAlgn="base" hangingPunct="1">
        <a:spcBef>
          <a:spcPct val="0"/>
        </a:spcBef>
        <a:spcAft>
          <a:spcPct val="0"/>
        </a:spcAft>
        <a:defRPr sz="28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003"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009"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01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01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754" indent="-342754"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631" indent="-285629"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510" indent="-22850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511" indent="-228501" algn="l" rtl="0" eaLnBrk="1" fontAlgn="base" hangingPunct="1">
        <a:spcBef>
          <a:spcPct val="20000"/>
        </a:spcBef>
        <a:spcAft>
          <a:spcPct val="0"/>
        </a:spcAft>
        <a:buChar char="–"/>
        <a:defRPr sz="1600">
          <a:solidFill>
            <a:schemeClr val="tx1"/>
          </a:solidFill>
          <a:latin typeface="+mn-lt"/>
          <a:ea typeface="+mn-ea"/>
          <a:cs typeface="+mn-cs"/>
        </a:defRPr>
      </a:lvl4pPr>
      <a:lvl5pPr marL="2056515" indent="-228501"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3520" indent="-22850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522" indent="-22850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528" indent="-22850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530" indent="-22850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009" rtl="0" eaLnBrk="1" latinLnBrk="0" hangingPunct="1">
        <a:defRPr sz="1900" kern="1200">
          <a:solidFill>
            <a:schemeClr val="tx1"/>
          </a:solidFill>
          <a:latin typeface="+mn-lt"/>
          <a:ea typeface="+mn-ea"/>
          <a:cs typeface="+mn-cs"/>
        </a:defRPr>
      </a:lvl1pPr>
      <a:lvl2pPr marL="457003" algn="l" defTabSz="914009" rtl="0" eaLnBrk="1" latinLnBrk="0" hangingPunct="1">
        <a:defRPr sz="1900" kern="1200">
          <a:solidFill>
            <a:schemeClr val="tx1"/>
          </a:solidFill>
          <a:latin typeface="+mn-lt"/>
          <a:ea typeface="+mn-ea"/>
          <a:cs typeface="+mn-cs"/>
        </a:defRPr>
      </a:lvl2pPr>
      <a:lvl3pPr marL="914009" algn="l" defTabSz="914009" rtl="0" eaLnBrk="1" latinLnBrk="0" hangingPunct="1">
        <a:defRPr sz="1900" kern="1200">
          <a:solidFill>
            <a:schemeClr val="tx1"/>
          </a:solidFill>
          <a:latin typeface="+mn-lt"/>
          <a:ea typeface="+mn-ea"/>
          <a:cs typeface="+mn-cs"/>
        </a:defRPr>
      </a:lvl3pPr>
      <a:lvl4pPr marL="1371012" algn="l" defTabSz="914009" rtl="0" eaLnBrk="1" latinLnBrk="0" hangingPunct="1">
        <a:defRPr sz="1900" kern="1200">
          <a:solidFill>
            <a:schemeClr val="tx1"/>
          </a:solidFill>
          <a:latin typeface="+mn-lt"/>
          <a:ea typeface="+mn-ea"/>
          <a:cs typeface="+mn-cs"/>
        </a:defRPr>
      </a:lvl4pPr>
      <a:lvl5pPr marL="1828014" algn="l" defTabSz="914009" rtl="0" eaLnBrk="1" latinLnBrk="0" hangingPunct="1">
        <a:defRPr sz="1900" kern="1200">
          <a:solidFill>
            <a:schemeClr val="tx1"/>
          </a:solidFill>
          <a:latin typeface="+mn-lt"/>
          <a:ea typeface="+mn-ea"/>
          <a:cs typeface="+mn-cs"/>
        </a:defRPr>
      </a:lvl5pPr>
      <a:lvl6pPr marL="2285018" algn="l" defTabSz="914009" rtl="0" eaLnBrk="1" latinLnBrk="0" hangingPunct="1">
        <a:defRPr sz="1900" kern="1200">
          <a:solidFill>
            <a:schemeClr val="tx1"/>
          </a:solidFill>
          <a:latin typeface="+mn-lt"/>
          <a:ea typeface="+mn-ea"/>
          <a:cs typeface="+mn-cs"/>
        </a:defRPr>
      </a:lvl6pPr>
      <a:lvl7pPr marL="2742022" algn="l" defTabSz="914009" rtl="0" eaLnBrk="1" latinLnBrk="0" hangingPunct="1">
        <a:defRPr sz="1900" kern="1200">
          <a:solidFill>
            <a:schemeClr val="tx1"/>
          </a:solidFill>
          <a:latin typeface="+mn-lt"/>
          <a:ea typeface="+mn-ea"/>
          <a:cs typeface="+mn-cs"/>
        </a:defRPr>
      </a:lvl7pPr>
      <a:lvl8pPr marL="3199024" algn="l" defTabSz="914009" rtl="0" eaLnBrk="1" latinLnBrk="0" hangingPunct="1">
        <a:defRPr sz="1900" kern="1200">
          <a:solidFill>
            <a:schemeClr val="tx1"/>
          </a:solidFill>
          <a:latin typeface="+mn-lt"/>
          <a:ea typeface="+mn-ea"/>
          <a:cs typeface="+mn-cs"/>
        </a:defRPr>
      </a:lvl8pPr>
      <a:lvl9pPr marL="3656027" algn="l" defTabSz="914009" rtl="0" eaLnBrk="1" latinLnBrk="0" hangingPunct="1">
        <a:defRPr sz="19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Picture 104" descr="PPT胶片内页元素-16比9-内页灰条"/>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4" y="6224591"/>
            <a:ext cx="12190413"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01" descr="图片3副本"/>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182303" y="6393014"/>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 Box 8"/>
          <p:cNvSpPr txBox="1">
            <a:spLocks noChangeArrowheads="1"/>
          </p:cNvSpPr>
          <p:nvPr userDrawn="1"/>
        </p:nvSpPr>
        <p:spPr bwMode="auto">
          <a:xfrm>
            <a:off x="876371" y="6502531"/>
            <a:ext cx="2558709"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7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buClrTx/>
              <a:buFontTx/>
              <a:buNone/>
              <a:defRPr/>
            </a:pPr>
            <a:r>
              <a:rPr lang="en-US" altLang="zh-CN" sz="1200" b="0" dirty="0" smtClean="0">
                <a:solidFill>
                  <a:srgbClr val="000000"/>
                </a:solidFill>
                <a:latin typeface="FrutigerNext LT Bold" pitchFamily="34" charset="0"/>
                <a:ea typeface="MS PGothic" pitchFamily="34" charset="-128"/>
              </a:rPr>
              <a:t>HUAWEI TECHNOLOGIES CO., LTD.</a:t>
            </a:r>
          </a:p>
        </p:txBody>
      </p:sp>
      <p:sp>
        <p:nvSpPr>
          <p:cNvPr id="71" name="Rectangle 5"/>
          <p:cNvSpPr>
            <a:spLocks noChangeArrowheads="1"/>
          </p:cNvSpPr>
          <p:nvPr userDrawn="1"/>
        </p:nvSpPr>
        <p:spPr bwMode="auto">
          <a:xfrm>
            <a:off x="8483681" y="6502545"/>
            <a:ext cx="279717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009" eaLnBrk="0" hangingPunct="0">
              <a:lnSpc>
                <a:spcPct val="85000"/>
              </a:lnSpc>
              <a:buClrTx/>
              <a:buFontTx/>
              <a:buNone/>
            </a:pPr>
            <a:r>
              <a:rPr lang="de-DE" altLang="zh-CN" sz="1200" b="0" dirty="0">
                <a:solidFill>
                  <a:srgbClr val="000000"/>
                </a:solidFill>
                <a:latin typeface="FrutigerNext LT Bold" pitchFamily="34" charset="0"/>
                <a:ea typeface="ＭＳ Ｐゴシック" pitchFamily="34" charset="-128"/>
              </a:rPr>
              <a:t>Page </a:t>
            </a:r>
            <a:fld id="{D186A68E-6AAB-4CA5-B401-16AD87CA962D}" type="slidenum">
              <a:rPr lang="de-DE" altLang="zh-CN" sz="1200" b="0">
                <a:solidFill>
                  <a:srgbClr val="000000"/>
                </a:solidFill>
                <a:latin typeface="FrutigerNext LT Bold" pitchFamily="34" charset="0"/>
                <a:ea typeface="ＭＳ Ｐゴシック" pitchFamily="34" charset="-128"/>
              </a:rPr>
              <a:pPr defTabSz="914009" eaLnBrk="0" hangingPunct="0">
                <a:lnSpc>
                  <a:spcPct val="85000"/>
                </a:lnSpc>
                <a:buClrTx/>
                <a:buFontTx/>
                <a:buNone/>
              </a:pPr>
              <a:t>‹#›</a:t>
            </a:fld>
            <a:endParaRPr lang="en-GB" altLang="zh-CN" sz="1200" b="0" dirty="0">
              <a:solidFill>
                <a:srgbClr val="000000"/>
              </a:solidFill>
              <a:latin typeface="FrutigerNext LT Bold" pitchFamily="34" charset="0"/>
              <a:ea typeface="ＭＳ Ｐゴシック" pitchFamily="34" charset="-128"/>
            </a:endParaRPr>
          </a:p>
        </p:txBody>
      </p:sp>
      <p:sp>
        <p:nvSpPr>
          <p:cNvPr id="1470552" name="Rectangle 88"/>
          <p:cNvSpPr>
            <a:spLocks noGrp="1" noChangeArrowheads="1"/>
          </p:cNvSpPr>
          <p:nvPr>
            <p:ph type="title"/>
          </p:nvPr>
        </p:nvSpPr>
        <p:spPr bwMode="auto">
          <a:xfrm>
            <a:off x="553038" y="116632"/>
            <a:ext cx="10975975" cy="1143000"/>
          </a:xfrm>
          <a:prstGeom prst="rect">
            <a:avLst/>
          </a:prstGeom>
          <a:noFill/>
          <a:ln w="9525" algn="ctr">
            <a:noFill/>
            <a:miter lim="800000"/>
            <a:headEnd/>
            <a:tailEnd/>
          </a:ln>
          <a:effectLst/>
        </p:spPr>
        <p:txBody>
          <a:bodyPr vert="horz" wrap="square" lIns="91402" tIns="45702" rIns="91402" bIns="45702" numCol="1" anchor="ctr" anchorCtr="0" compatLnSpc="1">
            <a:prstTxWarp prst="textNoShape">
              <a:avLst/>
            </a:prstTxWarp>
          </a:bodyPr>
          <a:lstStyle/>
          <a:p>
            <a:pPr lvl="0"/>
            <a:r>
              <a:rPr lang="zh-CN" altLang="en-US" smtClean="0"/>
              <a:t>单击此处编辑母版标题样式</a:t>
            </a:r>
          </a:p>
        </p:txBody>
      </p:sp>
      <p:sp>
        <p:nvSpPr>
          <p:cNvPr id="1470553" name="Rectangle 89"/>
          <p:cNvSpPr>
            <a:spLocks noGrp="1" noChangeArrowheads="1"/>
          </p:cNvSpPr>
          <p:nvPr>
            <p:ph type="body" idx="1"/>
          </p:nvPr>
        </p:nvSpPr>
        <p:spPr bwMode="auto">
          <a:xfrm>
            <a:off x="781118" y="1600205"/>
            <a:ext cx="10975975" cy="4525963"/>
          </a:xfrm>
          <a:prstGeom prst="rect">
            <a:avLst/>
          </a:prstGeom>
          <a:noFill/>
          <a:ln w="9525" algn="ctr">
            <a:noFill/>
            <a:miter lim="800000"/>
            <a:headEnd/>
            <a:tailEnd/>
          </a:ln>
          <a:effectLst/>
        </p:spPr>
        <p:txBody>
          <a:bodyPr vert="horz" wrap="square" lIns="91402" tIns="45702" rIns="91402" bIns="45702"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Tree>
    <p:extLst>
      <p:ext uri="{BB962C8B-B14F-4D97-AF65-F5344CB8AC3E}">
        <p14:creationId xmlns:p14="http://schemas.microsoft.com/office/powerpoint/2010/main" val="2930523714"/>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hf sldNum="0" hdr="0" ftr="0"/>
  <p:txStyles>
    <p:titleStyle>
      <a:lvl1pPr algn="l" rtl="0" eaLnBrk="1" fontAlgn="base" hangingPunct="1">
        <a:spcBef>
          <a:spcPct val="0"/>
        </a:spcBef>
        <a:spcAft>
          <a:spcPct val="0"/>
        </a:spcAft>
        <a:defRPr sz="28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003"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009"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01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01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754" indent="-342754"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631" indent="-285629"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510" indent="-22850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511" indent="-228501" algn="l" rtl="0" eaLnBrk="1" fontAlgn="base" hangingPunct="1">
        <a:spcBef>
          <a:spcPct val="20000"/>
        </a:spcBef>
        <a:spcAft>
          <a:spcPct val="0"/>
        </a:spcAft>
        <a:buChar char="–"/>
        <a:defRPr sz="1600">
          <a:solidFill>
            <a:schemeClr val="tx1"/>
          </a:solidFill>
          <a:latin typeface="+mn-lt"/>
          <a:ea typeface="+mn-ea"/>
          <a:cs typeface="+mn-cs"/>
        </a:defRPr>
      </a:lvl4pPr>
      <a:lvl5pPr marL="2056515" indent="-228501"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3520" indent="-22850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522" indent="-22850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528" indent="-22850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530" indent="-22850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009" rtl="0" eaLnBrk="1" latinLnBrk="0" hangingPunct="1">
        <a:defRPr sz="1900" kern="1200">
          <a:solidFill>
            <a:schemeClr val="tx1"/>
          </a:solidFill>
          <a:latin typeface="+mn-lt"/>
          <a:ea typeface="+mn-ea"/>
          <a:cs typeface="+mn-cs"/>
        </a:defRPr>
      </a:lvl1pPr>
      <a:lvl2pPr marL="457003" algn="l" defTabSz="914009" rtl="0" eaLnBrk="1" latinLnBrk="0" hangingPunct="1">
        <a:defRPr sz="1900" kern="1200">
          <a:solidFill>
            <a:schemeClr val="tx1"/>
          </a:solidFill>
          <a:latin typeface="+mn-lt"/>
          <a:ea typeface="+mn-ea"/>
          <a:cs typeface="+mn-cs"/>
        </a:defRPr>
      </a:lvl2pPr>
      <a:lvl3pPr marL="914009" algn="l" defTabSz="914009" rtl="0" eaLnBrk="1" latinLnBrk="0" hangingPunct="1">
        <a:defRPr sz="1900" kern="1200">
          <a:solidFill>
            <a:schemeClr val="tx1"/>
          </a:solidFill>
          <a:latin typeface="+mn-lt"/>
          <a:ea typeface="+mn-ea"/>
          <a:cs typeface="+mn-cs"/>
        </a:defRPr>
      </a:lvl3pPr>
      <a:lvl4pPr marL="1371012" algn="l" defTabSz="914009" rtl="0" eaLnBrk="1" latinLnBrk="0" hangingPunct="1">
        <a:defRPr sz="1900" kern="1200">
          <a:solidFill>
            <a:schemeClr val="tx1"/>
          </a:solidFill>
          <a:latin typeface="+mn-lt"/>
          <a:ea typeface="+mn-ea"/>
          <a:cs typeface="+mn-cs"/>
        </a:defRPr>
      </a:lvl4pPr>
      <a:lvl5pPr marL="1828014" algn="l" defTabSz="914009" rtl="0" eaLnBrk="1" latinLnBrk="0" hangingPunct="1">
        <a:defRPr sz="1900" kern="1200">
          <a:solidFill>
            <a:schemeClr val="tx1"/>
          </a:solidFill>
          <a:latin typeface="+mn-lt"/>
          <a:ea typeface="+mn-ea"/>
          <a:cs typeface="+mn-cs"/>
        </a:defRPr>
      </a:lvl5pPr>
      <a:lvl6pPr marL="2285018" algn="l" defTabSz="914009" rtl="0" eaLnBrk="1" latinLnBrk="0" hangingPunct="1">
        <a:defRPr sz="1900" kern="1200">
          <a:solidFill>
            <a:schemeClr val="tx1"/>
          </a:solidFill>
          <a:latin typeface="+mn-lt"/>
          <a:ea typeface="+mn-ea"/>
          <a:cs typeface="+mn-cs"/>
        </a:defRPr>
      </a:lvl6pPr>
      <a:lvl7pPr marL="2742022" algn="l" defTabSz="914009" rtl="0" eaLnBrk="1" latinLnBrk="0" hangingPunct="1">
        <a:defRPr sz="1900" kern="1200">
          <a:solidFill>
            <a:schemeClr val="tx1"/>
          </a:solidFill>
          <a:latin typeface="+mn-lt"/>
          <a:ea typeface="+mn-ea"/>
          <a:cs typeface="+mn-cs"/>
        </a:defRPr>
      </a:lvl7pPr>
      <a:lvl8pPr marL="3199024" algn="l" defTabSz="914009" rtl="0" eaLnBrk="1" latinLnBrk="0" hangingPunct="1">
        <a:defRPr sz="1900" kern="1200">
          <a:solidFill>
            <a:schemeClr val="tx1"/>
          </a:solidFill>
          <a:latin typeface="+mn-lt"/>
          <a:ea typeface="+mn-ea"/>
          <a:cs typeface="+mn-cs"/>
        </a:defRPr>
      </a:lvl8pPr>
      <a:lvl9pPr marL="3656027" algn="l" defTabSz="914009" rtl="0" eaLnBrk="1" latinLnBrk="0" hangingPunct="1">
        <a:defRPr sz="19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4" name="Picture 104" descr="PPT胶片内页元素-16比9-内页灰条"/>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5" y="6224591"/>
            <a:ext cx="12190413"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descr="图片3副本"/>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182305" y="6386665"/>
            <a:ext cx="1295400" cy="30797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877076" y="80628"/>
            <a:ext cx="10975975" cy="1143000"/>
          </a:xfrm>
          <a:prstGeom prst="rect">
            <a:avLst/>
          </a:prstGeom>
          <a:noFill/>
          <a:ln w="9525">
            <a:noFill/>
            <a:miter lim="800000"/>
            <a:headEnd/>
            <a:tailEnd/>
          </a:ln>
        </p:spPr>
        <p:txBody>
          <a:bodyPr vert="horz" wrap="square" lIns="0" tIns="40046" rIns="80095" bIns="40046" numCol="1" anchor="ctr" anchorCtr="0" compatLnSpc="1">
            <a:prstTxWarp prst="textNoShape">
              <a:avLst/>
            </a:prstTxWarp>
          </a:bodyPr>
          <a:lstStyle/>
          <a:p>
            <a:pPr lvl="0" algn="l" eaLnBrk="0" fontAlgn="base" hangingPunct="0">
              <a:spcAft>
                <a:spcPct val="0"/>
              </a:spcAft>
            </a:pPr>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77076" y="1052738"/>
            <a:ext cx="10975975" cy="4716524"/>
          </a:xfrm>
          <a:prstGeom prst="rect">
            <a:avLst/>
          </a:prstGeom>
        </p:spPr>
        <p:txBody>
          <a:bodyPr vert="horz" lIns="91402" tIns="45702" rIns="91402" bIns="45702" rtlCol="0">
            <a:normAutofit/>
          </a:bodyPr>
          <a:lstStyle/>
          <a:p>
            <a:pPr marL="342754" marR="0" lvl="0" indent="-342754" algn="l" defTabSz="914009" rtl="0" eaLnBrk="0" fontAlgn="base" latinLnBrk="0" hangingPunct="0">
              <a:lnSpc>
                <a:spcPct val="140000"/>
              </a:lnSpc>
              <a:spcBef>
                <a:spcPct val="0"/>
              </a:spcBef>
              <a:spcAft>
                <a:spcPct val="0"/>
              </a:spcAft>
              <a:buClr>
                <a:srgbClr val="808080"/>
              </a:buClr>
              <a:buSzPct val="60000"/>
              <a:buFont typeface="Wingdings" pitchFamily="2" charset="2"/>
              <a:buChar char="l"/>
              <a:tabLst/>
              <a:defRPr/>
            </a:pPr>
            <a:r>
              <a:rPr kumimoji="0" lang="en-US" altLang="zh-CN" sz="2000" b="1" i="0" u="none" strike="noStrike" kern="0" cap="none" spc="0" normalizeH="0" baseline="0" noProof="0" dirty="0" smtClean="0">
                <a:ln>
                  <a:noFill/>
                </a:ln>
                <a:solidFill>
                  <a:srgbClr val="000000"/>
                </a:solidFill>
                <a:effectLst/>
                <a:uLnTx/>
                <a:uFillTx/>
                <a:latin typeface="FrutigerNext LT Regular" pitchFamily="34" charset="0"/>
                <a:ea typeface="黑体" pitchFamily="49" charset="-122"/>
              </a:rPr>
              <a:t>Click to edit Master text styles</a:t>
            </a:r>
            <a:endParaRPr kumimoji="0" lang="zh-CN" altLang="en-US" sz="2000" b="1" i="0" u="none" strike="noStrike" kern="0" cap="none" spc="0" normalizeH="0" baseline="0" noProof="0" dirty="0" smtClean="0">
              <a:ln>
                <a:noFill/>
              </a:ln>
              <a:solidFill>
                <a:srgbClr val="000000"/>
              </a:solidFill>
              <a:effectLst/>
              <a:uLnTx/>
              <a:uFillTx/>
              <a:latin typeface="FrutigerNext LT Regular" pitchFamily="34" charset="0"/>
              <a:ea typeface="黑体" pitchFamily="49" charset="-122"/>
            </a:endParaRPr>
          </a:p>
          <a:p>
            <a:pPr marL="742631" marR="0" lvl="1" indent="-285629" algn="l" defTabSz="914009" rtl="0" eaLnBrk="0" fontAlgn="base" latinLnBrk="0" hangingPunct="0">
              <a:lnSpc>
                <a:spcPct val="140000"/>
              </a:lnSpc>
              <a:spcBef>
                <a:spcPct val="0"/>
              </a:spcBef>
              <a:spcAft>
                <a:spcPct val="0"/>
              </a:spcAft>
              <a:buClrTx/>
              <a:buSzPct val="50000"/>
              <a:buFont typeface="Wingdings" pitchFamily="2" charset="2"/>
              <a:buChar char="p"/>
              <a:tabLst/>
              <a:defRPr/>
            </a:pPr>
            <a:r>
              <a:rPr kumimoji="0" lang="en-US" altLang="zh-CN" sz="1900" b="0" i="0" u="none" strike="noStrike" kern="0" cap="none" spc="0" normalizeH="0" baseline="0" noProof="0" dirty="0" smtClean="0">
                <a:ln>
                  <a:noFill/>
                </a:ln>
                <a:solidFill>
                  <a:srgbClr val="000000"/>
                </a:solidFill>
                <a:effectLst/>
                <a:uLnTx/>
                <a:uFillTx/>
                <a:latin typeface="FrutigerNext LT Medium"/>
                <a:ea typeface="华文细黑"/>
              </a:rPr>
              <a:t>Second level</a:t>
            </a:r>
            <a:endParaRPr kumimoji="0" lang="zh-CN" altLang="en-US" sz="1900" b="0" i="0" u="none" strike="noStrike" kern="0" cap="none" spc="0" normalizeH="0" baseline="0" noProof="0" dirty="0" smtClean="0">
              <a:ln>
                <a:noFill/>
              </a:ln>
              <a:solidFill>
                <a:srgbClr val="000000"/>
              </a:solidFill>
              <a:effectLst/>
              <a:uLnTx/>
              <a:uFillTx/>
              <a:latin typeface="FrutigerNext LT Medium"/>
              <a:ea typeface="华文细黑"/>
            </a:endParaRPr>
          </a:p>
          <a:p>
            <a:pPr marL="1142510" marR="0" lvl="2" indent="-228501" algn="l" defTabSz="914009" rtl="0" eaLnBrk="0" fontAlgn="base" latinLnBrk="0" hangingPunct="0">
              <a:lnSpc>
                <a:spcPct val="140000"/>
              </a:lnSpc>
              <a:spcBef>
                <a:spcPct val="0"/>
              </a:spcBef>
              <a:spcAft>
                <a:spcPct val="0"/>
              </a:spcAft>
              <a:buClrTx/>
              <a:buSzPct val="50000"/>
              <a:buFont typeface="Wingdings" pitchFamily="2" charset="2"/>
              <a:buChar char="n"/>
              <a:tabLst/>
              <a:defRPr/>
            </a:pPr>
            <a:r>
              <a:rPr kumimoji="0" lang="en-US" altLang="zh-CN" sz="1600" b="0" i="0" u="none" strike="noStrike" kern="0" cap="none" spc="0" normalizeH="0" baseline="0" noProof="0" dirty="0" smtClean="0">
                <a:ln>
                  <a:noFill/>
                </a:ln>
                <a:solidFill>
                  <a:srgbClr val="000000"/>
                </a:solidFill>
                <a:effectLst/>
                <a:uLnTx/>
                <a:uFillTx/>
                <a:latin typeface="FrutigerNext LT Regular" pitchFamily="34" charset="0"/>
                <a:ea typeface="华文细黑"/>
              </a:rPr>
              <a:t>Third level</a:t>
            </a:r>
            <a:endParaRPr kumimoji="0" lang="zh-CN" altLang="en-US" sz="1600" b="0" i="0" u="none" strike="noStrike" kern="0" cap="none" spc="0" normalizeH="0" baseline="0" noProof="0" dirty="0" smtClean="0">
              <a:ln>
                <a:noFill/>
              </a:ln>
              <a:solidFill>
                <a:srgbClr val="000000"/>
              </a:solidFill>
              <a:effectLst/>
              <a:uLnTx/>
              <a:uFillTx/>
              <a:latin typeface="FrutigerNext LT Regular" pitchFamily="34" charset="0"/>
              <a:ea typeface="华文细黑"/>
            </a:endParaRPr>
          </a:p>
          <a:p>
            <a:pPr marL="1599511" marR="0" lvl="3" indent="-228501" algn="l" defTabSz="914009" rtl="0" eaLnBrk="0" fontAlgn="base" latinLnBrk="0" hangingPunct="0">
              <a:lnSpc>
                <a:spcPct val="140000"/>
              </a:lnSpc>
              <a:spcBef>
                <a:spcPct val="0"/>
              </a:spcBef>
              <a:spcAft>
                <a:spcPct val="0"/>
              </a:spcAft>
              <a:buClrTx/>
              <a:buSzTx/>
              <a:buFontTx/>
              <a:buChar char="–"/>
              <a:tabLst/>
              <a:defRPr/>
            </a:pPr>
            <a:r>
              <a:rPr kumimoji="0" lang="en-US" altLang="zh-CN" sz="1500" b="0" i="0" u="none" strike="noStrike" kern="0" cap="none" spc="0" normalizeH="0" baseline="0" noProof="0" dirty="0" smtClean="0">
                <a:ln>
                  <a:noFill/>
                </a:ln>
                <a:solidFill>
                  <a:srgbClr val="000000"/>
                </a:solidFill>
                <a:effectLst/>
                <a:uLnTx/>
                <a:uFillTx/>
                <a:latin typeface="FrutigerNext LT Regular" pitchFamily="34" charset="0"/>
                <a:ea typeface="华文细黑"/>
              </a:rPr>
              <a:t>Fourth level</a:t>
            </a:r>
            <a:endParaRPr kumimoji="0" lang="zh-CN" altLang="en-US" sz="1500" b="0" i="0" u="none" strike="noStrike" kern="0" cap="none" spc="0" normalizeH="0" baseline="0" noProof="0" dirty="0" smtClean="0">
              <a:ln>
                <a:noFill/>
              </a:ln>
              <a:solidFill>
                <a:srgbClr val="000000"/>
              </a:solidFill>
              <a:effectLst/>
              <a:uLnTx/>
              <a:uFillTx/>
              <a:latin typeface="FrutigerNext LT Regular" pitchFamily="34" charset="0"/>
              <a:ea typeface="华文细黑"/>
            </a:endParaRPr>
          </a:p>
          <a:p>
            <a:pPr marL="2056515" marR="0" lvl="4" indent="-228501" algn="l" defTabSz="914009" rtl="0" eaLnBrk="0" fontAlgn="base" latinLnBrk="0" hangingPunct="0">
              <a:lnSpc>
                <a:spcPct val="140000"/>
              </a:lnSpc>
              <a:spcBef>
                <a:spcPct val="0"/>
              </a:spcBef>
              <a:spcAft>
                <a:spcPct val="0"/>
              </a:spcAft>
              <a:buClrTx/>
              <a:buSzTx/>
              <a:buFont typeface="Arial" charset="0"/>
              <a:buChar char="~"/>
              <a:tabLst/>
              <a:defRPr/>
            </a:pPr>
            <a:r>
              <a:rPr kumimoji="0" lang="en-US" altLang="zh-CN" sz="1200" b="0" i="0" u="none" strike="noStrike" kern="0" cap="none" spc="0" normalizeH="0" baseline="0" noProof="0" dirty="0" smtClean="0">
                <a:ln>
                  <a:noFill/>
                </a:ln>
                <a:solidFill>
                  <a:srgbClr val="000000"/>
                </a:solidFill>
                <a:effectLst/>
                <a:uLnTx/>
                <a:uFillTx/>
                <a:latin typeface="FrutigerNext LT Regular" pitchFamily="34" charset="0"/>
                <a:ea typeface="华文细黑"/>
              </a:rPr>
              <a:t>Fifth level</a:t>
            </a:r>
            <a:endParaRPr kumimoji="0" lang="zh-CN" altLang="en-US" sz="1200" b="0" i="0" u="none" strike="noStrike" kern="0" cap="none" spc="0" normalizeH="0" baseline="0" noProof="0" dirty="0" smtClean="0">
              <a:ln>
                <a:noFill/>
              </a:ln>
              <a:solidFill>
                <a:srgbClr val="000000"/>
              </a:solidFill>
              <a:effectLst/>
              <a:uLnTx/>
              <a:uFillTx/>
              <a:latin typeface="FrutigerNext LT Regular" pitchFamily="34" charset="0"/>
              <a:ea typeface="华文细黑"/>
            </a:endParaRPr>
          </a:p>
        </p:txBody>
      </p:sp>
      <p:sp>
        <p:nvSpPr>
          <p:cNvPr id="5" name="页脚占位符 4"/>
          <p:cNvSpPr>
            <a:spLocks noGrp="1"/>
          </p:cNvSpPr>
          <p:nvPr>
            <p:ph type="ftr" sz="quarter" idx="3"/>
          </p:nvPr>
        </p:nvSpPr>
        <p:spPr>
          <a:xfrm>
            <a:off x="4181006" y="6356499"/>
            <a:ext cx="3860800" cy="365125"/>
          </a:xfrm>
          <a:prstGeom prst="rect">
            <a:avLst/>
          </a:prstGeom>
        </p:spPr>
        <p:txBody>
          <a:bodyPr vert="horz" lIns="91402" tIns="45702" rIns="91402" bIns="45702" rtlCol="0" anchor="ctr"/>
          <a:lstStyle>
            <a:lvl1pPr algn="ctr" defTabSz="914009" fontAlgn="auto">
              <a:spcBef>
                <a:spcPts val="0"/>
              </a:spcBef>
              <a:spcAft>
                <a:spcPts val="0"/>
              </a:spcAft>
              <a:defRPr sz="1200">
                <a:solidFill>
                  <a:schemeClr val="tx1">
                    <a:tint val="75000"/>
                  </a:schemeClr>
                </a:solidFill>
              </a:defRPr>
            </a:lvl1pPr>
          </a:lstStyle>
          <a:p>
            <a:pPr>
              <a:buClrTx/>
              <a:buFontTx/>
              <a:buNone/>
            </a:pPr>
            <a:r>
              <a:rPr lang="zh-CN" altLang="en-US" b="0" dirty="0" smtClean="0">
                <a:solidFill>
                  <a:prstClr val="black">
                    <a:tint val="75000"/>
                  </a:prstClr>
                </a:solidFill>
                <a:latin typeface="FrutigerNext LT Regular"/>
                <a:ea typeface="华文细黑"/>
              </a:rPr>
              <a:t>华为公司</a:t>
            </a:r>
            <a:r>
              <a:rPr lang="en-US" altLang="zh-CN" b="0" dirty="0" smtClean="0">
                <a:solidFill>
                  <a:prstClr val="black">
                    <a:tint val="75000"/>
                  </a:prstClr>
                </a:solidFill>
                <a:latin typeface="FrutigerNext LT Regular"/>
                <a:ea typeface="华文细黑"/>
              </a:rPr>
              <a:t>2013</a:t>
            </a:r>
            <a:r>
              <a:rPr lang="zh-CN" altLang="en-US" b="0" dirty="0" smtClean="0">
                <a:solidFill>
                  <a:prstClr val="black">
                    <a:tint val="75000"/>
                  </a:prstClr>
                </a:solidFill>
                <a:latin typeface="FrutigerNext LT Regular"/>
                <a:ea typeface="华文细黑"/>
              </a:rPr>
              <a:t>年高层汇报材料</a:t>
            </a:r>
            <a:r>
              <a:rPr lang="en-US" altLang="zh-CN" b="0" dirty="0" smtClean="0">
                <a:solidFill>
                  <a:prstClr val="black">
                    <a:tint val="75000"/>
                  </a:prstClr>
                </a:solidFill>
                <a:latin typeface="FrutigerNext LT Regular"/>
                <a:ea typeface="华文细黑"/>
              </a:rPr>
              <a:t>_</a:t>
            </a:r>
            <a:r>
              <a:rPr lang="zh-CN" altLang="en-US" b="0" dirty="0" smtClean="0">
                <a:solidFill>
                  <a:prstClr val="black">
                    <a:tint val="75000"/>
                  </a:prstClr>
                </a:solidFill>
                <a:latin typeface="FrutigerNext LT Regular"/>
                <a:ea typeface="华文细黑"/>
              </a:rPr>
              <a:t>整体版</a:t>
            </a:r>
            <a:r>
              <a:rPr lang="en-US" altLang="zh-CN" b="0" dirty="0" smtClean="0">
                <a:solidFill>
                  <a:prstClr val="black">
                    <a:tint val="75000"/>
                  </a:prstClr>
                </a:solidFill>
                <a:latin typeface="FrutigerNext LT Regular"/>
                <a:ea typeface="华文细黑"/>
              </a:rPr>
              <a:t>_20130115.PPTX</a:t>
            </a:r>
            <a:endParaRPr lang="zh-CN" altLang="en-US" b="0" dirty="0">
              <a:solidFill>
                <a:prstClr val="black">
                  <a:tint val="75000"/>
                </a:prstClr>
              </a:solidFill>
              <a:latin typeface="FrutigerNext LT Regular"/>
              <a:ea typeface="华文细黑"/>
            </a:endParaRPr>
          </a:p>
        </p:txBody>
      </p:sp>
      <p:sp>
        <p:nvSpPr>
          <p:cNvPr id="6" name="灯片编号占位符 5"/>
          <p:cNvSpPr>
            <a:spLocks noGrp="1"/>
          </p:cNvSpPr>
          <p:nvPr>
            <p:ph type="sldNum" sz="quarter" idx="4"/>
          </p:nvPr>
        </p:nvSpPr>
        <p:spPr>
          <a:xfrm>
            <a:off x="8739264" y="6356499"/>
            <a:ext cx="2846388" cy="365125"/>
          </a:xfrm>
          <a:prstGeom prst="rect">
            <a:avLst/>
          </a:prstGeom>
        </p:spPr>
        <p:txBody>
          <a:bodyPr vert="horz" lIns="91402" tIns="45702" rIns="91402" bIns="45702" rtlCol="0" anchor="ctr"/>
          <a:lstStyle>
            <a:lvl1pPr algn="r" defTabSz="914009" fontAlgn="auto">
              <a:spcBef>
                <a:spcPts val="0"/>
              </a:spcBef>
              <a:spcAft>
                <a:spcPts val="0"/>
              </a:spcAft>
              <a:defRPr sz="1200">
                <a:solidFill>
                  <a:schemeClr val="tx1">
                    <a:tint val="75000"/>
                  </a:schemeClr>
                </a:solidFill>
              </a:defRPr>
            </a:lvl1pPr>
          </a:lstStyle>
          <a:p>
            <a:pPr>
              <a:buClrTx/>
              <a:buFontTx/>
              <a:buNone/>
            </a:pPr>
            <a:fld id="{6FCB1951-6E3D-48BD-B645-4BBC3F796764}" type="slidenum">
              <a:rPr lang="zh-CN" altLang="en-US" b="0" smtClean="0">
                <a:solidFill>
                  <a:prstClr val="black">
                    <a:tint val="75000"/>
                  </a:prstClr>
                </a:solidFill>
                <a:latin typeface="FrutigerNext LT Regular"/>
                <a:ea typeface="华文细黑"/>
              </a:rPr>
              <a:pPr>
                <a:buClrTx/>
                <a:buFontTx/>
                <a:buNone/>
              </a:pPr>
              <a:t>‹#›</a:t>
            </a:fld>
            <a:endParaRPr lang="zh-CN" altLang="en-US" b="0" dirty="0">
              <a:solidFill>
                <a:prstClr val="black">
                  <a:tint val="75000"/>
                </a:prstClr>
              </a:solidFill>
              <a:latin typeface="FrutigerNext LT Regular"/>
              <a:ea typeface="华文细黑"/>
            </a:endParaRPr>
          </a:p>
        </p:txBody>
      </p:sp>
      <p:sp>
        <p:nvSpPr>
          <p:cNvPr id="20" name="Text Box 8"/>
          <p:cNvSpPr txBox="1">
            <a:spLocks noChangeArrowheads="1"/>
          </p:cNvSpPr>
          <p:nvPr userDrawn="1"/>
        </p:nvSpPr>
        <p:spPr bwMode="auto">
          <a:xfrm>
            <a:off x="890886" y="6451733"/>
            <a:ext cx="2558709" cy="184665"/>
          </a:xfrm>
          <a:prstGeom prst="rect">
            <a:avLst/>
          </a:prstGeom>
          <a:noFill/>
          <a:ln>
            <a:noFill/>
          </a:ln>
          <a:extLst/>
        </p:spPr>
        <p:txBody>
          <a:bodyPr wrap="none" lIns="0" tIns="0" rIns="8007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200" b="0" dirty="0" smtClean="0">
                <a:solidFill>
                  <a:prstClr val="black"/>
                </a:solidFill>
                <a:latin typeface="FrutigerNext LT Bold" pitchFamily="34" charset="0"/>
                <a:ea typeface="MS PGothic" pitchFamily="34" charset="-128"/>
              </a:rPr>
              <a:t>HUAWEI TECHNOLOGIES CO., LTD.</a:t>
            </a:r>
          </a:p>
        </p:txBody>
      </p:sp>
      <p:sp>
        <p:nvSpPr>
          <p:cNvPr id="22" name="Rectangle 5"/>
          <p:cNvSpPr>
            <a:spLocks noChangeArrowheads="1"/>
          </p:cNvSpPr>
          <p:nvPr userDrawn="1"/>
        </p:nvSpPr>
        <p:spPr bwMode="auto">
          <a:xfrm>
            <a:off x="8365907" y="6478643"/>
            <a:ext cx="2097087" cy="455613"/>
          </a:xfrm>
          <a:prstGeom prst="rect">
            <a:avLst/>
          </a:prstGeom>
          <a:noFill/>
          <a:ln w="9525">
            <a:noFill/>
            <a:miter lim="800000"/>
            <a:headEnd/>
            <a:tailEnd/>
          </a:ln>
        </p:spPr>
        <p:txBody>
          <a:bodyPr lIns="0" tIns="0" rIns="0" bIns="0"/>
          <a:lstStyle/>
          <a:p>
            <a:pPr defTabSz="914009" eaLnBrk="0" fontAlgn="auto" hangingPunct="0">
              <a:lnSpc>
                <a:spcPct val="85000"/>
              </a:lnSpc>
              <a:spcBef>
                <a:spcPts val="0"/>
              </a:spcBef>
              <a:spcAft>
                <a:spcPts val="0"/>
              </a:spcAft>
              <a:buClrTx/>
              <a:buFontTx/>
              <a:buNone/>
              <a:defRPr/>
            </a:pPr>
            <a:r>
              <a:rPr lang="de-DE" altLang="zh-CN" sz="1200" b="0" dirty="0">
                <a:solidFill>
                  <a:srgbClr val="000000"/>
                </a:solidFill>
                <a:latin typeface="FrutigerNext LT Bold" pitchFamily="34" charset="0"/>
                <a:ea typeface="ＭＳ Ｐゴシック" pitchFamily="34" charset="-128"/>
              </a:rPr>
              <a:t>Page </a:t>
            </a:r>
            <a:fld id="{D6D007F3-B8DC-498C-AC9F-D012DFD26BD4}" type="slidenum">
              <a:rPr lang="de-DE" altLang="zh-CN" sz="1200" b="0">
                <a:solidFill>
                  <a:srgbClr val="000000"/>
                </a:solidFill>
                <a:latin typeface="FrutigerNext LT Bold" pitchFamily="34" charset="0"/>
                <a:ea typeface="ＭＳ Ｐゴシック" pitchFamily="34" charset="-128"/>
              </a:rPr>
              <a:pPr defTabSz="914009" eaLnBrk="0" fontAlgn="auto" hangingPunct="0">
                <a:lnSpc>
                  <a:spcPct val="85000"/>
                </a:lnSpc>
                <a:spcBef>
                  <a:spcPts val="0"/>
                </a:spcBef>
                <a:spcAft>
                  <a:spcPts val="0"/>
                </a:spcAft>
                <a:buClrTx/>
                <a:buFontTx/>
                <a:buNone/>
                <a:defRPr/>
              </a:pPr>
              <a:t>‹#›</a:t>
            </a:fld>
            <a:endParaRPr lang="en-GB" altLang="zh-CN" sz="1200" b="0" dirty="0">
              <a:solidFill>
                <a:srgbClr val="000000"/>
              </a:solidFill>
              <a:latin typeface="FrutigerNext LT Bold" pitchFamily="34" charset="0"/>
              <a:ea typeface="ＭＳ Ｐゴシック" pitchFamily="34" charset="-128"/>
            </a:endParaRPr>
          </a:p>
        </p:txBody>
      </p:sp>
    </p:spTree>
    <p:extLst>
      <p:ext uri="{BB962C8B-B14F-4D97-AF65-F5344CB8AC3E}">
        <p14:creationId xmlns:p14="http://schemas.microsoft.com/office/powerpoint/2010/main" val="3064275287"/>
      </p:ext>
    </p:extLst>
  </p:cSld>
  <p:clrMap bg1="lt1" tx1="dk1" bg2="lt2" tx2="dk2" accent1="accent1" accent2="accent2" accent3="accent3" accent4="accent4" accent5="accent5" accent6="accent6" hlink="hlink" folHlink="folHlink"/>
  <p:sldLayoutIdLst>
    <p:sldLayoutId id="2147483871" r:id="rId1"/>
  </p:sldLayoutIdLst>
  <p:txStyles>
    <p:titleStyle>
      <a:lvl1pPr algn="ctr" defTabSz="914009" rtl="0" eaLnBrk="1" latinLnBrk="0" hangingPunct="1">
        <a:spcBef>
          <a:spcPct val="0"/>
        </a:spcBef>
        <a:buNone/>
        <a:defRPr lang="zh-CN" altLang="en-US" sz="3200" b="1" kern="1200">
          <a:solidFill>
            <a:srgbClr val="990000"/>
          </a:solidFill>
          <a:latin typeface="FrutigerNext LT Medium" pitchFamily="34" charset="0"/>
          <a:ea typeface="黑体" pitchFamily="49" charset="-122"/>
          <a:cs typeface="+mj-cs"/>
        </a:defRPr>
      </a:lvl1pPr>
    </p:titleStyle>
    <p:bodyStyle>
      <a:lvl1pPr marL="342754" marR="0" indent="-342754" algn="l" defTabSz="914009" rtl="0" eaLnBrk="0" fontAlgn="base" latinLnBrk="0" hangingPunct="0">
        <a:lnSpc>
          <a:spcPct val="140000"/>
        </a:lnSpc>
        <a:spcBef>
          <a:spcPct val="0"/>
        </a:spcBef>
        <a:spcAft>
          <a:spcPct val="0"/>
        </a:spcAft>
        <a:buClr>
          <a:srgbClr val="777777"/>
        </a:buClr>
        <a:buSzPct val="60000"/>
        <a:buFont typeface="Wingdings" pitchFamily="2" charset="2"/>
        <a:buChar char="l"/>
        <a:tabLst/>
        <a:defRPr lang="zh-CN" altLang="en-US" sz="2000" b="1" kern="1200" noProof="0" dirty="0" smtClean="0">
          <a:solidFill>
            <a:schemeClr val="tx1"/>
          </a:solidFill>
          <a:latin typeface="FrutigerNext LT Regular" pitchFamily="34" charset="0"/>
          <a:ea typeface="黑体" pitchFamily="49" charset="-122"/>
          <a:cs typeface="+mn-cs"/>
        </a:defRPr>
      </a:lvl1pPr>
      <a:lvl2pPr marL="742631" marR="0" indent="-285629" algn="l" defTabSz="914009" rtl="0" eaLnBrk="0" fontAlgn="base" latinLnBrk="0" hangingPunct="0">
        <a:lnSpc>
          <a:spcPct val="140000"/>
        </a:lnSpc>
        <a:spcBef>
          <a:spcPct val="0"/>
        </a:spcBef>
        <a:spcAft>
          <a:spcPct val="0"/>
        </a:spcAft>
        <a:buClrTx/>
        <a:buSzPct val="50000"/>
        <a:buFont typeface="Wingdings" pitchFamily="2" charset="2"/>
        <a:buChar char="p"/>
        <a:tabLst/>
        <a:defRPr sz="2800" kern="1200">
          <a:solidFill>
            <a:schemeClr val="tx1"/>
          </a:solidFill>
          <a:latin typeface="+mn-lt"/>
          <a:ea typeface="+mn-ea"/>
          <a:cs typeface="+mn-cs"/>
        </a:defRPr>
      </a:lvl2pPr>
      <a:lvl3pPr marL="1142510" marR="0" indent="-228501" algn="l" defTabSz="914009" rtl="0" eaLnBrk="0" fontAlgn="base" latinLnBrk="0" hangingPunct="0">
        <a:lnSpc>
          <a:spcPct val="140000"/>
        </a:lnSpc>
        <a:spcBef>
          <a:spcPct val="0"/>
        </a:spcBef>
        <a:spcAft>
          <a:spcPct val="0"/>
        </a:spcAft>
        <a:buClrTx/>
        <a:buSzPct val="50000"/>
        <a:buFont typeface="Wingdings" pitchFamily="2" charset="2"/>
        <a:buChar char="n"/>
        <a:tabLst/>
        <a:defRPr sz="2400" kern="1200">
          <a:solidFill>
            <a:schemeClr val="tx1"/>
          </a:solidFill>
          <a:latin typeface="+mn-lt"/>
          <a:ea typeface="+mn-ea"/>
          <a:cs typeface="+mn-cs"/>
        </a:defRPr>
      </a:lvl3pPr>
      <a:lvl4pPr marL="1599511" marR="0" indent="-228501" algn="l" defTabSz="914009" rtl="0" eaLnBrk="0" fontAlgn="base" latinLnBrk="0" hangingPunct="0">
        <a:lnSpc>
          <a:spcPct val="140000"/>
        </a:lnSpc>
        <a:spcBef>
          <a:spcPct val="0"/>
        </a:spcBef>
        <a:spcAft>
          <a:spcPct val="0"/>
        </a:spcAft>
        <a:buClrTx/>
        <a:buSzTx/>
        <a:buFontTx/>
        <a:buChar char="–"/>
        <a:tabLst/>
        <a:defRPr sz="2000" kern="1200">
          <a:solidFill>
            <a:schemeClr val="tx1"/>
          </a:solidFill>
          <a:latin typeface="+mn-lt"/>
          <a:ea typeface="+mn-ea"/>
          <a:cs typeface="+mn-cs"/>
        </a:defRPr>
      </a:lvl4pPr>
      <a:lvl5pPr marL="2056515" marR="0" indent="-228501" algn="l" defTabSz="914009" rtl="0" eaLnBrk="0" fontAlgn="base" latinLnBrk="0" hangingPunct="0">
        <a:lnSpc>
          <a:spcPct val="140000"/>
        </a:lnSpc>
        <a:spcBef>
          <a:spcPct val="0"/>
        </a:spcBef>
        <a:spcAft>
          <a:spcPct val="0"/>
        </a:spcAft>
        <a:buClrTx/>
        <a:buSzTx/>
        <a:buFont typeface="Arial" charset="0"/>
        <a:buChar char="~"/>
        <a:tabLst/>
        <a:defRPr sz="2000" kern="1200">
          <a:solidFill>
            <a:schemeClr val="tx1"/>
          </a:solidFill>
          <a:latin typeface="+mn-lt"/>
          <a:ea typeface="+mn-ea"/>
          <a:cs typeface="+mn-cs"/>
        </a:defRPr>
      </a:lvl5pPr>
      <a:lvl6pPr marL="2513520" indent="-228501" algn="l" defTabSz="9140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22" indent="-228501" algn="l" defTabSz="9140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28" indent="-228501" algn="l" defTabSz="9140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30" indent="-228501" algn="l" defTabSz="9140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009" rtl="0" eaLnBrk="1" latinLnBrk="0" hangingPunct="1">
        <a:defRPr sz="1900" kern="1200">
          <a:solidFill>
            <a:schemeClr val="tx1"/>
          </a:solidFill>
          <a:latin typeface="+mn-lt"/>
          <a:ea typeface="+mn-ea"/>
          <a:cs typeface="+mn-cs"/>
        </a:defRPr>
      </a:lvl1pPr>
      <a:lvl2pPr marL="457003" algn="l" defTabSz="914009" rtl="0" eaLnBrk="1" latinLnBrk="0" hangingPunct="1">
        <a:defRPr sz="1900" kern="1200">
          <a:solidFill>
            <a:schemeClr val="tx1"/>
          </a:solidFill>
          <a:latin typeface="+mn-lt"/>
          <a:ea typeface="+mn-ea"/>
          <a:cs typeface="+mn-cs"/>
        </a:defRPr>
      </a:lvl2pPr>
      <a:lvl3pPr marL="914009" algn="l" defTabSz="914009" rtl="0" eaLnBrk="1" latinLnBrk="0" hangingPunct="1">
        <a:defRPr sz="1900" kern="1200">
          <a:solidFill>
            <a:schemeClr val="tx1"/>
          </a:solidFill>
          <a:latin typeface="+mn-lt"/>
          <a:ea typeface="+mn-ea"/>
          <a:cs typeface="+mn-cs"/>
        </a:defRPr>
      </a:lvl3pPr>
      <a:lvl4pPr marL="1371012" algn="l" defTabSz="914009" rtl="0" eaLnBrk="1" latinLnBrk="0" hangingPunct="1">
        <a:defRPr sz="1900" kern="1200">
          <a:solidFill>
            <a:schemeClr val="tx1"/>
          </a:solidFill>
          <a:latin typeface="+mn-lt"/>
          <a:ea typeface="+mn-ea"/>
          <a:cs typeface="+mn-cs"/>
        </a:defRPr>
      </a:lvl4pPr>
      <a:lvl5pPr marL="1828014" algn="l" defTabSz="914009" rtl="0" eaLnBrk="1" latinLnBrk="0" hangingPunct="1">
        <a:defRPr sz="1900" kern="1200">
          <a:solidFill>
            <a:schemeClr val="tx1"/>
          </a:solidFill>
          <a:latin typeface="+mn-lt"/>
          <a:ea typeface="+mn-ea"/>
          <a:cs typeface="+mn-cs"/>
        </a:defRPr>
      </a:lvl5pPr>
      <a:lvl6pPr marL="2285018" algn="l" defTabSz="914009" rtl="0" eaLnBrk="1" latinLnBrk="0" hangingPunct="1">
        <a:defRPr sz="1900" kern="1200">
          <a:solidFill>
            <a:schemeClr val="tx1"/>
          </a:solidFill>
          <a:latin typeface="+mn-lt"/>
          <a:ea typeface="+mn-ea"/>
          <a:cs typeface="+mn-cs"/>
        </a:defRPr>
      </a:lvl6pPr>
      <a:lvl7pPr marL="2742022" algn="l" defTabSz="914009" rtl="0" eaLnBrk="1" latinLnBrk="0" hangingPunct="1">
        <a:defRPr sz="1900" kern="1200">
          <a:solidFill>
            <a:schemeClr val="tx1"/>
          </a:solidFill>
          <a:latin typeface="+mn-lt"/>
          <a:ea typeface="+mn-ea"/>
          <a:cs typeface="+mn-cs"/>
        </a:defRPr>
      </a:lvl7pPr>
      <a:lvl8pPr marL="3199024" algn="l" defTabSz="914009" rtl="0" eaLnBrk="1" latinLnBrk="0" hangingPunct="1">
        <a:defRPr sz="1900" kern="1200">
          <a:solidFill>
            <a:schemeClr val="tx1"/>
          </a:solidFill>
          <a:latin typeface="+mn-lt"/>
          <a:ea typeface="+mn-ea"/>
          <a:cs typeface="+mn-cs"/>
        </a:defRPr>
      </a:lvl8pPr>
      <a:lvl9pPr marL="3656027" algn="l" defTabSz="914009" rtl="0" eaLnBrk="1" latinLnBrk="0" hangingPunct="1">
        <a:defRPr sz="19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20482" name="Picture 2" descr="dd"/>
          <p:cNvPicPr>
            <a:picLocks noChangeAspect="1" noChangeArrowheads="1"/>
          </p:cNvPicPr>
          <p:nvPr/>
        </p:nvPicPr>
        <p:blipFill>
          <a:blip r:embed="rId13" cstate="print"/>
          <a:srcRect/>
          <a:stretch>
            <a:fillRect/>
          </a:stretch>
        </p:blipFill>
        <p:spPr bwMode="auto">
          <a:xfrm>
            <a:off x="70" y="6224750"/>
            <a:ext cx="12203644" cy="636587"/>
          </a:xfrm>
          <a:prstGeom prst="rect">
            <a:avLst/>
          </a:prstGeom>
          <a:noFill/>
          <a:ln w="9525">
            <a:noFill/>
            <a:miter lim="800000"/>
            <a:headEnd/>
            <a:tailEnd/>
          </a:ln>
        </p:spPr>
      </p:pic>
      <p:sp>
        <p:nvSpPr>
          <p:cNvPr id="514051" name="Text Box 3"/>
          <p:cNvSpPr txBox="1">
            <a:spLocks noChangeArrowheads="1"/>
          </p:cNvSpPr>
          <p:nvPr/>
        </p:nvSpPr>
        <p:spPr bwMode="auto">
          <a:xfrm>
            <a:off x="870200" y="6438933"/>
            <a:ext cx="2638434" cy="265016"/>
          </a:xfrm>
          <a:prstGeom prst="rect">
            <a:avLst/>
          </a:prstGeom>
          <a:noFill/>
          <a:ln w="9525">
            <a:noFill/>
            <a:miter lim="800000"/>
            <a:headEnd/>
            <a:tailEnd/>
          </a:ln>
        </p:spPr>
        <p:txBody>
          <a:bodyPr wrap="none" lIns="79501" tIns="39786" rIns="79501" bIns="39786">
            <a:spAutoFit/>
          </a:bodyPr>
          <a:lstStyle/>
          <a:p>
            <a:pPr defTabSz="801431" eaLnBrk="0" hangingPunct="0">
              <a:buClrTx/>
              <a:buFontTx/>
              <a:buNone/>
              <a:defRPr/>
            </a:pPr>
            <a:r>
              <a:rPr lang="en-US" altLang="zh-CN" sz="1200" b="0" dirty="0">
                <a:solidFill>
                  <a:srgbClr val="000000"/>
                </a:solidFill>
                <a:latin typeface="FrutigerNext LT Bold" charset="0"/>
                <a:ea typeface="MS PGothic" pitchFamily="34" charset="-128"/>
              </a:rPr>
              <a:t>HUAWEI TECHNOLOGIES CO., LTD.</a:t>
            </a:r>
            <a:endParaRPr lang="en-US" altLang="zh-CN" sz="2300" b="0" dirty="0">
              <a:solidFill>
                <a:srgbClr val="000000"/>
              </a:solidFill>
              <a:latin typeface="Arial" pitchFamily="34" charset="0"/>
              <a:ea typeface="MS PGothic" pitchFamily="34" charset="-128"/>
            </a:endParaRPr>
          </a:p>
        </p:txBody>
      </p:sp>
      <p:pic>
        <p:nvPicPr>
          <p:cNvPr id="20484" name="Picture 4" descr="8"/>
          <p:cNvPicPr>
            <a:picLocks noChangeAspect="1" noChangeArrowheads="1"/>
          </p:cNvPicPr>
          <p:nvPr/>
        </p:nvPicPr>
        <p:blipFill>
          <a:blip r:embed="rId14" cstate="print"/>
          <a:srcRect/>
          <a:stretch>
            <a:fillRect/>
          </a:stretch>
        </p:blipFill>
        <p:spPr bwMode="auto">
          <a:xfrm>
            <a:off x="10014521" y="6399381"/>
            <a:ext cx="1748822" cy="312737"/>
          </a:xfrm>
          <a:prstGeom prst="rect">
            <a:avLst/>
          </a:prstGeom>
          <a:noFill/>
          <a:ln w="9525">
            <a:noFill/>
            <a:miter lim="800000"/>
            <a:headEnd/>
            <a:tailEnd/>
          </a:ln>
        </p:spPr>
      </p:pic>
      <p:sp>
        <p:nvSpPr>
          <p:cNvPr id="514053" name="Rectangle 5"/>
          <p:cNvSpPr>
            <a:spLocks noGrp="1" noChangeArrowheads="1"/>
          </p:cNvSpPr>
          <p:nvPr>
            <p:ph type="dt" sz="half" idx="2"/>
          </p:nvPr>
        </p:nvSpPr>
        <p:spPr bwMode="auto">
          <a:xfrm>
            <a:off x="8483765" y="6489865"/>
            <a:ext cx="2796845"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a:solidFill>
                  <a:schemeClr val="tx1"/>
                </a:solidFill>
                <a:latin typeface="FrutigerNext LT Bold" charset="0"/>
              </a:defRPr>
            </a:lvl1pPr>
          </a:lstStyle>
          <a:p>
            <a:pPr>
              <a:buClrTx/>
              <a:buFontTx/>
              <a:buNone/>
              <a:defRPr/>
            </a:pPr>
            <a:r>
              <a:rPr lang="de-DE" altLang="zh-CN" b="0">
                <a:solidFill>
                  <a:srgbClr val="000000"/>
                </a:solidFill>
                <a:ea typeface="MS PGothic" pitchFamily="34" charset="-128"/>
              </a:rPr>
              <a:t>Page </a:t>
            </a:r>
            <a:fld id="{0EE2625E-8AC1-4FC9-A24B-70A2D6BB8C68}" type="slidenum">
              <a:rPr lang="de-DE" altLang="zh-CN" b="0">
                <a:solidFill>
                  <a:srgbClr val="000000"/>
                </a:solidFill>
                <a:ea typeface="MS PGothic" pitchFamily="34" charset="-128"/>
              </a:rPr>
              <a:pPr>
                <a:buClrTx/>
                <a:buFontTx/>
                <a:buNone/>
                <a:defRPr/>
              </a:pPr>
              <a:t>‹#›</a:t>
            </a:fld>
            <a:endParaRPr lang="en-GB" altLang="zh-CN" b="0">
              <a:solidFill>
                <a:srgbClr val="000000"/>
              </a:solidFill>
              <a:ea typeface="MS PGothic" pitchFamily="34" charset="-128"/>
            </a:endParaRPr>
          </a:p>
        </p:txBody>
      </p:sp>
      <p:sp>
        <p:nvSpPr>
          <p:cNvPr id="20486" name="Rectangle 6"/>
          <p:cNvSpPr>
            <a:spLocks noGrp="1" noChangeArrowheads="1"/>
          </p:cNvSpPr>
          <p:nvPr>
            <p:ph type="title"/>
          </p:nvPr>
        </p:nvSpPr>
        <p:spPr bwMode="auto">
          <a:xfrm>
            <a:off x="870252" y="219076"/>
            <a:ext cx="10329905" cy="871539"/>
          </a:xfrm>
          <a:prstGeom prst="rect">
            <a:avLst/>
          </a:prstGeom>
          <a:noFill/>
          <a:ln w="9525">
            <a:noFill/>
            <a:miter lim="800000"/>
            <a:headEnd/>
            <a:tailEnd/>
          </a:ln>
        </p:spPr>
        <p:txBody>
          <a:bodyPr vert="horz" wrap="square" lIns="79519" tIns="39790" rIns="79519" bIns="39790" numCol="1" anchor="ctr" anchorCtr="0" compatLnSpc="1">
            <a:prstTxWarp prst="textNoShape">
              <a:avLst/>
            </a:prstTxWarp>
          </a:bodyPr>
          <a:lstStyle/>
          <a:p>
            <a:pPr lvl="0"/>
            <a:r>
              <a:rPr lang="zh-CN" altLang="en-US" smtClean="0"/>
              <a:t>单击此处编辑母版标题样式</a:t>
            </a:r>
          </a:p>
        </p:txBody>
      </p:sp>
      <p:sp>
        <p:nvSpPr>
          <p:cNvPr id="514055" name="Rectangle 7"/>
          <p:cNvSpPr>
            <a:spLocks noChangeArrowheads="1"/>
          </p:cNvSpPr>
          <p:nvPr/>
        </p:nvSpPr>
        <p:spPr bwMode="auto">
          <a:xfrm>
            <a:off x="5191508" y="6439067"/>
            <a:ext cx="1642113" cy="264975"/>
          </a:xfrm>
          <a:prstGeom prst="rect">
            <a:avLst/>
          </a:prstGeom>
          <a:noFill/>
          <a:ln w="9525" algn="ctr">
            <a:noFill/>
            <a:miter lim="800000"/>
            <a:headEnd/>
            <a:tailEnd/>
          </a:ln>
          <a:effectLst/>
        </p:spPr>
        <p:txBody>
          <a:bodyPr wrap="none" lIns="79471" tIns="39766" rIns="79471" bIns="39766">
            <a:spAutoFit/>
          </a:bodyPr>
          <a:lstStyle/>
          <a:p>
            <a:pPr defTabSz="801431" eaLnBrk="0" hangingPunct="0">
              <a:buClrTx/>
              <a:buFontTx/>
              <a:buNone/>
              <a:defRPr/>
            </a:pPr>
            <a:r>
              <a:rPr lang="en-US" altLang="zh-CN" sz="1200" b="0" dirty="0">
                <a:solidFill>
                  <a:srgbClr val="000000"/>
                </a:solidFill>
                <a:latin typeface="FrutigerNext LT Bold" charset="0"/>
                <a:ea typeface="MS PGothic" pitchFamily="34" charset="-128"/>
              </a:rPr>
              <a:t>Huawei Confidential </a:t>
            </a:r>
          </a:p>
        </p:txBody>
      </p:sp>
      <p:sp>
        <p:nvSpPr>
          <p:cNvPr id="514056" name="Rectangle 8"/>
          <p:cNvSpPr>
            <a:spLocks noChangeArrowheads="1"/>
          </p:cNvSpPr>
          <p:nvPr/>
        </p:nvSpPr>
        <p:spPr bwMode="auto">
          <a:xfrm>
            <a:off x="-2544818" y="528643"/>
            <a:ext cx="2460208" cy="5307012"/>
          </a:xfrm>
          <a:prstGeom prst="rect">
            <a:avLst/>
          </a:prstGeom>
          <a:noFill/>
          <a:ln w="9525">
            <a:noFill/>
            <a:miter lim="800000"/>
            <a:headEnd/>
            <a:tailEnd/>
          </a:ln>
          <a:effectLst/>
        </p:spPr>
        <p:txBody>
          <a:bodyPr lIns="79501" tIns="39786" rIns="79501" bIns="39786"/>
          <a:lstStyle/>
          <a:p>
            <a:pPr algn="r" defTabSz="801431">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宋体"/>
              </a:rPr>
              <a:t>英文标题</a:t>
            </a:r>
            <a:r>
              <a:rPr lang="en-US" altLang="zh-CN" sz="1100" b="0" dirty="0">
                <a:solidFill>
                  <a:srgbClr val="FFFFFF"/>
                </a:solidFill>
                <a:latin typeface="Arial" pitchFamily="34" charset="0"/>
                <a:ea typeface="宋体"/>
              </a:rPr>
              <a:t>:32-35pt  </a:t>
            </a:r>
            <a:endParaRPr lang="zh-CN" altLang="en-US" sz="1100" b="0" dirty="0">
              <a:solidFill>
                <a:srgbClr val="FFFFFF"/>
              </a:solidFill>
              <a:latin typeface="Arial" pitchFamily="34" charset="0"/>
              <a:ea typeface="宋体"/>
            </a:endParaRPr>
          </a:p>
          <a:p>
            <a:pPr algn="r" defTabSz="801431">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宋体"/>
              </a:rPr>
              <a:t>颜色</a:t>
            </a:r>
            <a:r>
              <a:rPr lang="en-US" altLang="zh-CN" sz="1100" b="0" dirty="0">
                <a:solidFill>
                  <a:srgbClr val="FFFFFF"/>
                </a:solidFill>
                <a:latin typeface="Arial" pitchFamily="34" charset="0"/>
                <a:ea typeface="宋体"/>
              </a:rPr>
              <a:t>: R153 G0 B0</a:t>
            </a:r>
          </a:p>
          <a:p>
            <a:pPr algn="r" defTabSz="801431">
              <a:lnSpc>
                <a:spcPct val="125000"/>
              </a:lnSpc>
              <a:buClr>
                <a:srgbClr val="777777"/>
              </a:buClr>
              <a:buSzPct val="60000"/>
              <a:buFont typeface="Wingdings" pitchFamily="2" charset="2"/>
              <a:buNone/>
              <a:defRPr/>
            </a:pPr>
            <a:r>
              <a:rPr lang="zh-CN" altLang="en-US" sz="1100" b="0" dirty="0">
                <a:solidFill>
                  <a:srgbClr val="FFFFFF"/>
                </a:solidFill>
                <a:latin typeface="FrutigerNext LT Regular"/>
                <a:ea typeface="宋体"/>
              </a:rPr>
              <a:t>内部使用字体 </a:t>
            </a:r>
            <a:r>
              <a:rPr lang="en-US" altLang="zh-CN" sz="1100" b="0" dirty="0">
                <a:solidFill>
                  <a:srgbClr val="FFFFFF"/>
                </a:solidFill>
                <a:latin typeface="FrutigerNext LT Regular"/>
                <a:ea typeface="宋体"/>
              </a:rPr>
              <a:t>:</a:t>
            </a:r>
          </a:p>
          <a:p>
            <a:pPr algn="r" defTabSz="801431">
              <a:lnSpc>
                <a:spcPct val="125000"/>
              </a:lnSpc>
              <a:buClr>
                <a:srgbClr val="777777"/>
              </a:buClr>
              <a:buSzPct val="60000"/>
              <a:buFont typeface="Wingdings" pitchFamily="2" charset="2"/>
              <a:buNone/>
              <a:defRPr/>
            </a:pPr>
            <a:r>
              <a:rPr lang="en-US" altLang="zh-CN" sz="1100" b="0" dirty="0" err="1">
                <a:solidFill>
                  <a:srgbClr val="FFFFFF"/>
                </a:solidFill>
                <a:latin typeface="FrutigerNext LT Regular"/>
                <a:ea typeface="宋体"/>
              </a:rPr>
              <a:t>FrutigerNext</a:t>
            </a:r>
            <a:r>
              <a:rPr lang="en-US" altLang="zh-CN" sz="1100" b="0" dirty="0">
                <a:solidFill>
                  <a:srgbClr val="FFFFFF"/>
                </a:solidFill>
                <a:latin typeface="FrutigerNext LT Regular"/>
                <a:ea typeface="宋体"/>
              </a:rPr>
              <a:t> LT Medium</a:t>
            </a:r>
          </a:p>
          <a:p>
            <a:pPr algn="r" defTabSz="801431">
              <a:lnSpc>
                <a:spcPct val="125000"/>
              </a:lnSpc>
              <a:buClr>
                <a:srgbClr val="777777"/>
              </a:buClr>
              <a:buSzPct val="60000"/>
              <a:buFont typeface="Wingdings" pitchFamily="2" charset="2"/>
              <a:buNone/>
              <a:defRPr/>
            </a:pPr>
            <a:r>
              <a:rPr lang="zh-CN" altLang="en-US" sz="1100" b="0" dirty="0">
                <a:solidFill>
                  <a:srgbClr val="FFFFFF"/>
                </a:solidFill>
                <a:latin typeface="FrutigerNext LT Regular"/>
                <a:ea typeface="宋体"/>
              </a:rPr>
              <a:t>外部使用字体 </a:t>
            </a:r>
            <a:r>
              <a:rPr lang="en-US" altLang="zh-CN" sz="1100" b="0" dirty="0">
                <a:solidFill>
                  <a:srgbClr val="FFFFFF"/>
                </a:solidFill>
                <a:latin typeface="FrutigerNext LT Regular"/>
                <a:ea typeface="宋体"/>
              </a:rPr>
              <a:t>: Arial</a:t>
            </a:r>
          </a:p>
          <a:p>
            <a:pPr algn="r" defTabSz="801431">
              <a:lnSpc>
                <a:spcPct val="7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宋体"/>
            </a:endParaRPr>
          </a:p>
          <a:p>
            <a:pPr algn="r" defTabSz="801431">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宋体"/>
              </a:rPr>
              <a:t>中文标题</a:t>
            </a:r>
            <a:r>
              <a:rPr lang="en-US" altLang="zh-CN" sz="1100" b="0" dirty="0">
                <a:solidFill>
                  <a:srgbClr val="FFFFFF"/>
                </a:solidFill>
                <a:latin typeface="Arial" pitchFamily="34" charset="0"/>
                <a:ea typeface="宋体"/>
              </a:rPr>
              <a:t>:30-32pt  </a:t>
            </a:r>
            <a:endParaRPr lang="zh-CN" altLang="en-US" sz="1100" b="0" dirty="0">
              <a:solidFill>
                <a:srgbClr val="FFFFFF"/>
              </a:solidFill>
              <a:latin typeface="Arial" pitchFamily="34" charset="0"/>
              <a:ea typeface="宋体"/>
            </a:endParaRPr>
          </a:p>
          <a:p>
            <a:pPr algn="r" defTabSz="801431">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宋体"/>
              </a:rPr>
              <a:t>颜色</a:t>
            </a:r>
            <a:r>
              <a:rPr lang="en-US" altLang="zh-CN" sz="1100" b="0" dirty="0">
                <a:solidFill>
                  <a:srgbClr val="FFFFFF"/>
                </a:solidFill>
                <a:latin typeface="Arial" pitchFamily="34" charset="0"/>
                <a:ea typeface="宋体"/>
              </a:rPr>
              <a:t>: R153 G0 B0</a:t>
            </a:r>
          </a:p>
          <a:p>
            <a:pPr algn="r" defTabSz="801431">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宋体"/>
              </a:rPr>
              <a:t>字体</a:t>
            </a:r>
            <a:r>
              <a:rPr lang="en-US" altLang="zh-CN" sz="1100" b="0" dirty="0">
                <a:solidFill>
                  <a:srgbClr val="FFFFFF"/>
                </a:solidFill>
                <a:latin typeface="Arial" pitchFamily="34" charset="0"/>
                <a:ea typeface="宋体"/>
              </a:rPr>
              <a:t>:</a:t>
            </a:r>
            <a:r>
              <a:rPr lang="zh-CN" altLang="en-US" sz="1100" b="0" dirty="0">
                <a:solidFill>
                  <a:srgbClr val="FFFFFF"/>
                </a:solidFill>
                <a:latin typeface="Arial" pitchFamily="34" charset="0"/>
                <a:ea typeface="宋体"/>
              </a:rPr>
              <a:t>黑体</a:t>
            </a:r>
          </a:p>
          <a:p>
            <a:pPr algn="r" defTabSz="801431">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宋体"/>
            </a:endParaRPr>
          </a:p>
          <a:p>
            <a:pPr algn="r" defTabSz="801431">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宋体"/>
            </a:endParaRPr>
          </a:p>
          <a:p>
            <a:pPr algn="r" defTabSz="801431">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宋体"/>
            </a:endParaRPr>
          </a:p>
          <a:p>
            <a:pPr algn="r" defTabSz="801431">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宋体"/>
              </a:rPr>
              <a:t>英文正文</a:t>
            </a:r>
            <a:r>
              <a:rPr lang="en-US" altLang="zh-CN" sz="1100" b="0" dirty="0">
                <a:solidFill>
                  <a:srgbClr val="FFFFFF"/>
                </a:solidFill>
                <a:latin typeface="Arial" pitchFamily="34" charset="0"/>
                <a:ea typeface="宋体"/>
              </a:rPr>
              <a:t>:20-22pt</a:t>
            </a:r>
          </a:p>
          <a:p>
            <a:pPr algn="r" defTabSz="801431">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宋体"/>
              </a:rPr>
              <a:t>子目录 </a:t>
            </a:r>
            <a:r>
              <a:rPr lang="en-US" altLang="zh-CN" sz="1100" b="0" dirty="0">
                <a:solidFill>
                  <a:srgbClr val="FFFFFF"/>
                </a:solidFill>
                <a:latin typeface="Arial" pitchFamily="34" charset="0"/>
                <a:ea typeface="宋体"/>
              </a:rPr>
              <a:t>(2-5</a:t>
            </a:r>
            <a:r>
              <a:rPr lang="zh-CN" altLang="en-US" sz="1100" b="0" dirty="0">
                <a:solidFill>
                  <a:srgbClr val="FFFFFF"/>
                </a:solidFill>
                <a:latin typeface="Arial" pitchFamily="34" charset="0"/>
                <a:ea typeface="宋体"/>
              </a:rPr>
              <a:t>级</a:t>
            </a:r>
            <a:r>
              <a:rPr lang="en-US" altLang="zh-CN" sz="1100" b="0" dirty="0">
                <a:solidFill>
                  <a:srgbClr val="FFFFFF"/>
                </a:solidFill>
                <a:latin typeface="Arial" pitchFamily="34" charset="0"/>
                <a:ea typeface="宋体"/>
              </a:rPr>
              <a:t>) :18pt  </a:t>
            </a:r>
          </a:p>
          <a:p>
            <a:pPr algn="r" defTabSz="801431">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宋体"/>
              </a:rPr>
              <a:t>颜色</a:t>
            </a:r>
            <a:r>
              <a:rPr lang="en-US" altLang="zh-CN" sz="1100" b="0" dirty="0">
                <a:solidFill>
                  <a:srgbClr val="FFFFFF"/>
                </a:solidFill>
                <a:latin typeface="Arial" pitchFamily="34" charset="0"/>
                <a:ea typeface="宋体"/>
              </a:rPr>
              <a:t>:</a:t>
            </a:r>
            <a:r>
              <a:rPr lang="zh-CN" altLang="en-US" sz="1100" b="0" dirty="0">
                <a:solidFill>
                  <a:srgbClr val="FFFFFF"/>
                </a:solidFill>
                <a:latin typeface="Arial" pitchFamily="34" charset="0"/>
                <a:ea typeface="宋体"/>
              </a:rPr>
              <a:t>黑色</a:t>
            </a:r>
          </a:p>
          <a:p>
            <a:pPr algn="r" defTabSz="801431">
              <a:lnSpc>
                <a:spcPct val="125000"/>
              </a:lnSpc>
              <a:buClr>
                <a:srgbClr val="777777"/>
              </a:buClr>
              <a:buSzPct val="60000"/>
              <a:buFont typeface="Wingdings" pitchFamily="2" charset="2"/>
              <a:buNone/>
              <a:defRPr/>
            </a:pPr>
            <a:r>
              <a:rPr lang="zh-CN" altLang="en-US" sz="1100" b="0" dirty="0">
                <a:solidFill>
                  <a:srgbClr val="FFFFFF"/>
                </a:solidFill>
                <a:latin typeface="FrutigerNext LT Regular"/>
                <a:ea typeface="宋体"/>
              </a:rPr>
              <a:t>内部使用字体 </a:t>
            </a:r>
            <a:r>
              <a:rPr lang="en-US" altLang="zh-CN" sz="1100" b="0" dirty="0">
                <a:solidFill>
                  <a:srgbClr val="FFFFFF"/>
                </a:solidFill>
                <a:latin typeface="FrutigerNext LT Regular"/>
                <a:ea typeface="宋体"/>
              </a:rPr>
              <a:t>:</a:t>
            </a:r>
          </a:p>
          <a:p>
            <a:pPr algn="r" defTabSz="801431">
              <a:lnSpc>
                <a:spcPct val="125000"/>
              </a:lnSpc>
              <a:buClr>
                <a:srgbClr val="777777"/>
              </a:buClr>
              <a:buSzPct val="60000"/>
              <a:buFont typeface="Wingdings" pitchFamily="2" charset="2"/>
              <a:buNone/>
              <a:defRPr/>
            </a:pPr>
            <a:r>
              <a:rPr lang="en-US" altLang="zh-CN" sz="1100" b="0" dirty="0" err="1">
                <a:solidFill>
                  <a:srgbClr val="FFFFFF"/>
                </a:solidFill>
                <a:latin typeface="FrutigerNext LT Regular"/>
                <a:ea typeface="宋体"/>
              </a:rPr>
              <a:t>FrutigerNext</a:t>
            </a:r>
            <a:r>
              <a:rPr lang="en-US" altLang="zh-CN" sz="1100" b="0" dirty="0">
                <a:solidFill>
                  <a:srgbClr val="FFFFFF"/>
                </a:solidFill>
                <a:latin typeface="FrutigerNext LT Regular"/>
                <a:ea typeface="宋体"/>
              </a:rPr>
              <a:t> LT Regular</a:t>
            </a:r>
          </a:p>
          <a:p>
            <a:pPr algn="r" defTabSz="801431">
              <a:lnSpc>
                <a:spcPct val="125000"/>
              </a:lnSpc>
              <a:buClr>
                <a:srgbClr val="777777"/>
              </a:buClr>
              <a:buSzPct val="60000"/>
              <a:buFont typeface="Wingdings" pitchFamily="2" charset="2"/>
              <a:buNone/>
              <a:defRPr/>
            </a:pPr>
            <a:r>
              <a:rPr lang="zh-CN" altLang="en-US" sz="1100" b="0" dirty="0">
                <a:solidFill>
                  <a:srgbClr val="FFFFFF"/>
                </a:solidFill>
                <a:latin typeface="FrutigerNext LT Regular"/>
                <a:ea typeface="宋体"/>
              </a:rPr>
              <a:t>外部使用字体 </a:t>
            </a:r>
            <a:r>
              <a:rPr lang="en-US" altLang="zh-CN" sz="1100" b="0" dirty="0">
                <a:solidFill>
                  <a:srgbClr val="FFFFFF"/>
                </a:solidFill>
                <a:latin typeface="FrutigerNext LT Regular"/>
                <a:ea typeface="宋体"/>
              </a:rPr>
              <a:t>: Arial</a:t>
            </a:r>
          </a:p>
          <a:p>
            <a:pPr algn="r" defTabSz="801431">
              <a:lnSpc>
                <a:spcPct val="7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宋体"/>
            </a:endParaRPr>
          </a:p>
          <a:p>
            <a:pPr algn="r" defTabSz="801431">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宋体"/>
              </a:rPr>
              <a:t>中文正文</a:t>
            </a:r>
            <a:r>
              <a:rPr lang="en-US" altLang="zh-CN" sz="1100" b="0" dirty="0">
                <a:solidFill>
                  <a:srgbClr val="FFFFFF"/>
                </a:solidFill>
                <a:latin typeface="Arial" pitchFamily="34" charset="0"/>
                <a:ea typeface="宋体"/>
              </a:rPr>
              <a:t>:18-20pt</a:t>
            </a:r>
          </a:p>
          <a:p>
            <a:pPr algn="r" defTabSz="801431">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宋体"/>
              </a:rPr>
              <a:t>子目录</a:t>
            </a:r>
            <a:r>
              <a:rPr lang="en-US" altLang="zh-CN" sz="1100" b="0" dirty="0">
                <a:solidFill>
                  <a:srgbClr val="FFFFFF"/>
                </a:solidFill>
                <a:latin typeface="Arial" pitchFamily="34" charset="0"/>
                <a:ea typeface="宋体"/>
              </a:rPr>
              <a:t>(2-5</a:t>
            </a:r>
            <a:r>
              <a:rPr lang="zh-CN" altLang="en-US" sz="1100" b="0" dirty="0">
                <a:solidFill>
                  <a:srgbClr val="FFFFFF"/>
                </a:solidFill>
                <a:latin typeface="Arial" pitchFamily="34" charset="0"/>
                <a:ea typeface="宋体"/>
              </a:rPr>
              <a:t>级</a:t>
            </a:r>
            <a:r>
              <a:rPr lang="en-US" altLang="zh-CN" sz="1100" b="0" dirty="0">
                <a:solidFill>
                  <a:srgbClr val="FFFFFF"/>
                </a:solidFill>
                <a:latin typeface="Arial" pitchFamily="34" charset="0"/>
                <a:ea typeface="宋体"/>
              </a:rPr>
              <a:t>):18pt </a:t>
            </a:r>
            <a:endParaRPr lang="zh-CN" altLang="en-US" sz="1100" b="0" dirty="0">
              <a:solidFill>
                <a:srgbClr val="FFFFFF"/>
              </a:solidFill>
              <a:latin typeface="Arial" pitchFamily="34" charset="0"/>
              <a:ea typeface="宋体"/>
            </a:endParaRPr>
          </a:p>
          <a:p>
            <a:pPr algn="r" defTabSz="801431">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宋体"/>
              </a:rPr>
              <a:t>颜色</a:t>
            </a:r>
            <a:r>
              <a:rPr lang="en-US" altLang="zh-CN" sz="1100" b="0" dirty="0">
                <a:solidFill>
                  <a:srgbClr val="FFFFFF"/>
                </a:solidFill>
                <a:latin typeface="Arial" pitchFamily="34" charset="0"/>
                <a:ea typeface="宋体"/>
              </a:rPr>
              <a:t>:</a:t>
            </a:r>
            <a:r>
              <a:rPr lang="zh-CN" altLang="en-US" sz="1100" b="0" dirty="0">
                <a:solidFill>
                  <a:srgbClr val="FFFFFF"/>
                </a:solidFill>
                <a:latin typeface="Arial" pitchFamily="34" charset="0"/>
                <a:ea typeface="宋体"/>
              </a:rPr>
              <a:t>黑色</a:t>
            </a:r>
          </a:p>
          <a:p>
            <a:pPr algn="r" defTabSz="801431">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宋体"/>
              </a:rPr>
              <a:t>字体</a:t>
            </a:r>
            <a:r>
              <a:rPr lang="en-US" altLang="zh-CN" sz="1100" b="0" dirty="0">
                <a:solidFill>
                  <a:srgbClr val="FFFFFF"/>
                </a:solidFill>
                <a:latin typeface="Arial" pitchFamily="34" charset="0"/>
                <a:ea typeface="宋体"/>
              </a:rPr>
              <a:t>:</a:t>
            </a:r>
            <a:r>
              <a:rPr lang="zh-CN" altLang="en-US" sz="1100" b="0" dirty="0">
                <a:solidFill>
                  <a:srgbClr val="FFFFFF"/>
                </a:solidFill>
                <a:latin typeface="Arial" pitchFamily="34" charset="0"/>
                <a:ea typeface="宋体"/>
              </a:rPr>
              <a:t>细黑体 </a:t>
            </a:r>
          </a:p>
          <a:p>
            <a:pPr algn="r" defTabSz="801431">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宋体"/>
            </a:endParaRPr>
          </a:p>
          <a:p>
            <a:pPr algn="r" defTabSz="801431">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宋体"/>
            </a:endParaRPr>
          </a:p>
          <a:p>
            <a:pPr algn="r" defTabSz="801431">
              <a:lnSpc>
                <a:spcPct val="12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宋体"/>
            </a:endParaRPr>
          </a:p>
          <a:p>
            <a:pPr algn="r" defTabSz="801431">
              <a:lnSpc>
                <a:spcPct val="12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宋体"/>
            </a:endParaRPr>
          </a:p>
          <a:p>
            <a:pPr algn="r" defTabSz="801431">
              <a:lnSpc>
                <a:spcPct val="125000"/>
              </a:lnSpc>
              <a:buClr>
                <a:srgbClr val="777777"/>
              </a:buClr>
              <a:buSzPct val="60000"/>
              <a:buFont typeface="Wingdings" pitchFamily="2" charset="2"/>
              <a:buNone/>
              <a:defRPr/>
            </a:pPr>
            <a:endParaRPr lang="zh-CN" altLang="en-US" sz="1100" b="0" dirty="0">
              <a:solidFill>
                <a:srgbClr val="000000"/>
              </a:solidFill>
              <a:latin typeface="Arial" pitchFamily="34" charset="0"/>
              <a:ea typeface="宋体"/>
            </a:endParaRPr>
          </a:p>
        </p:txBody>
      </p:sp>
      <p:sp>
        <p:nvSpPr>
          <p:cNvPr id="514057" name="Rectangle 9"/>
          <p:cNvSpPr>
            <a:spLocks noChangeArrowheads="1"/>
          </p:cNvSpPr>
          <p:nvPr/>
        </p:nvSpPr>
        <p:spPr bwMode="auto">
          <a:xfrm>
            <a:off x="12269285" y="1423991"/>
            <a:ext cx="1399480" cy="2005012"/>
          </a:xfrm>
          <a:prstGeom prst="rect">
            <a:avLst/>
          </a:prstGeom>
          <a:noFill/>
          <a:ln w="9525">
            <a:noFill/>
            <a:miter lim="800000"/>
            <a:headEnd/>
            <a:tailEnd/>
          </a:ln>
          <a:effectLst/>
        </p:spPr>
        <p:txBody>
          <a:bodyPr lIns="79501" tIns="39786" rIns="79501" bIns="39786"/>
          <a:lstStyle/>
          <a:p>
            <a:pPr defTabSz="801431">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宋体"/>
              </a:rPr>
              <a:t>配色参考方案：</a:t>
            </a:r>
          </a:p>
          <a:p>
            <a:pPr defTabSz="801431">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宋体"/>
              </a:rPr>
              <a:t>建议同一页面内不超过四种颜色，以下是</a:t>
            </a:r>
            <a:r>
              <a:rPr lang="en-US" altLang="zh-CN" sz="1100" b="0" dirty="0">
                <a:solidFill>
                  <a:srgbClr val="FFFFFF"/>
                </a:solidFill>
                <a:latin typeface="华文细黑" pitchFamily="2" charset="-122"/>
                <a:ea typeface="宋体"/>
              </a:rPr>
              <a:t>13</a:t>
            </a:r>
            <a:r>
              <a:rPr lang="zh-CN" altLang="en-US" sz="1100" b="0" dirty="0">
                <a:solidFill>
                  <a:srgbClr val="FFFFFF"/>
                </a:solidFill>
                <a:latin typeface="华文细黑" pitchFamily="2" charset="-122"/>
                <a:ea typeface="宋体"/>
              </a:rPr>
              <a:t>组配色方案，同一页面内只选择一组使用。（仅供参考）</a:t>
            </a:r>
          </a:p>
          <a:p>
            <a:pPr defTabSz="801431">
              <a:lnSpc>
                <a:spcPct val="125000"/>
              </a:lnSpc>
              <a:buClr>
                <a:srgbClr val="777777"/>
              </a:buClr>
              <a:buSzPct val="60000"/>
              <a:buFont typeface="Wingdings" pitchFamily="2" charset="2"/>
              <a:buNone/>
              <a:defRPr/>
            </a:pPr>
            <a:endParaRPr lang="en-US" altLang="zh-CN" sz="1100" b="0" dirty="0">
              <a:solidFill>
                <a:srgbClr val="FFFFFF"/>
              </a:solidFill>
              <a:latin typeface="华文细黑" pitchFamily="2" charset="-122"/>
              <a:ea typeface="宋体"/>
            </a:endParaRPr>
          </a:p>
          <a:p>
            <a:pPr defTabSz="801431">
              <a:lnSpc>
                <a:spcPct val="125000"/>
              </a:lnSpc>
              <a:buClr>
                <a:srgbClr val="777777"/>
              </a:buClr>
              <a:buSzPct val="60000"/>
              <a:buFont typeface="Wingdings" pitchFamily="2" charset="2"/>
              <a:buChar char="l"/>
              <a:defRPr/>
            </a:pPr>
            <a:endParaRPr lang="en-US" altLang="zh-CN" sz="1100" b="0" dirty="0">
              <a:solidFill>
                <a:srgbClr val="FFFFFF"/>
              </a:solidFill>
              <a:latin typeface="华文细黑" pitchFamily="2" charset="-122"/>
              <a:ea typeface="宋体"/>
            </a:endParaRPr>
          </a:p>
          <a:p>
            <a:pPr defTabSz="801431">
              <a:lnSpc>
                <a:spcPct val="125000"/>
              </a:lnSpc>
              <a:buClr>
                <a:srgbClr val="777777"/>
              </a:buClr>
              <a:buSzPct val="60000"/>
              <a:buFont typeface="Wingdings" pitchFamily="2" charset="2"/>
              <a:buChar char="l"/>
              <a:defRPr/>
            </a:pPr>
            <a:endParaRPr lang="zh-CN" altLang="en-US" sz="1100" b="0" dirty="0">
              <a:solidFill>
                <a:srgbClr val="FFFFFF"/>
              </a:solidFill>
              <a:latin typeface="华文细黑" pitchFamily="2" charset="-122"/>
              <a:ea typeface="宋体"/>
            </a:endParaRPr>
          </a:p>
        </p:txBody>
      </p:sp>
      <p:sp>
        <p:nvSpPr>
          <p:cNvPr id="514058" name="Rectangle 10"/>
          <p:cNvSpPr>
            <a:spLocks noChangeArrowheads="1"/>
          </p:cNvSpPr>
          <p:nvPr/>
        </p:nvSpPr>
        <p:spPr bwMode="auto">
          <a:xfrm>
            <a:off x="12269285" y="-61905"/>
            <a:ext cx="1399480" cy="838201"/>
          </a:xfrm>
          <a:prstGeom prst="rect">
            <a:avLst/>
          </a:prstGeom>
          <a:noFill/>
          <a:ln w="9525">
            <a:noFill/>
            <a:miter lim="800000"/>
            <a:headEnd/>
            <a:tailEnd/>
          </a:ln>
          <a:effectLst/>
        </p:spPr>
        <p:txBody>
          <a:bodyPr lIns="79501" tIns="39786" rIns="79501" bIns="39786"/>
          <a:lstStyle/>
          <a:p>
            <a:pPr defTabSz="801431">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宋体"/>
              </a:rPr>
              <a:t>客户或者合作伙伴的标志放在右上角</a:t>
            </a:r>
            <a:r>
              <a:rPr lang="en-US" altLang="zh-CN" sz="1100" b="0" dirty="0">
                <a:solidFill>
                  <a:srgbClr val="FFFFFF"/>
                </a:solidFill>
                <a:latin typeface="华文细黑" pitchFamily="2" charset="-122"/>
                <a:ea typeface="宋体"/>
              </a:rPr>
              <a:t>.</a:t>
            </a:r>
          </a:p>
          <a:p>
            <a:pPr defTabSz="801431">
              <a:lnSpc>
                <a:spcPct val="125000"/>
              </a:lnSpc>
              <a:buClr>
                <a:srgbClr val="777777"/>
              </a:buClr>
              <a:buSzPct val="60000"/>
              <a:buFont typeface="Wingdings" pitchFamily="2" charset="2"/>
              <a:buNone/>
              <a:defRPr/>
            </a:pPr>
            <a:endParaRPr lang="en-US" altLang="zh-CN" sz="1100" b="0" dirty="0">
              <a:solidFill>
                <a:srgbClr val="FFFFFF"/>
              </a:solidFill>
              <a:latin typeface="华文细黑" pitchFamily="2" charset="-122"/>
              <a:ea typeface="宋体"/>
            </a:endParaRPr>
          </a:p>
          <a:p>
            <a:pPr defTabSz="801431">
              <a:lnSpc>
                <a:spcPct val="125000"/>
              </a:lnSpc>
              <a:buClr>
                <a:srgbClr val="777777"/>
              </a:buClr>
              <a:buSzPct val="60000"/>
              <a:buFont typeface="Wingdings" pitchFamily="2" charset="2"/>
              <a:buChar char="l"/>
              <a:defRPr/>
            </a:pPr>
            <a:endParaRPr lang="en-US" altLang="zh-CN" sz="1100" b="0" dirty="0">
              <a:solidFill>
                <a:srgbClr val="FFFFFF"/>
              </a:solidFill>
              <a:latin typeface="华文细黑" pitchFamily="2" charset="-122"/>
              <a:ea typeface="宋体"/>
            </a:endParaRPr>
          </a:p>
          <a:p>
            <a:pPr defTabSz="801431">
              <a:lnSpc>
                <a:spcPct val="125000"/>
              </a:lnSpc>
              <a:buClr>
                <a:srgbClr val="777777"/>
              </a:buClr>
              <a:buSzPct val="60000"/>
              <a:buFont typeface="Wingdings" pitchFamily="2" charset="2"/>
              <a:buChar char="l"/>
              <a:defRPr/>
            </a:pPr>
            <a:endParaRPr lang="zh-CN" altLang="en-US" sz="1100" b="0" dirty="0">
              <a:solidFill>
                <a:srgbClr val="FFFFFF"/>
              </a:solidFill>
              <a:latin typeface="华文细黑" pitchFamily="2" charset="-122"/>
              <a:ea typeface="宋体"/>
            </a:endParaRPr>
          </a:p>
        </p:txBody>
      </p:sp>
      <p:sp>
        <p:nvSpPr>
          <p:cNvPr id="20491" name="Rectangle 11"/>
          <p:cNvSpPr>
            <a:spLocks noGrp="1" noChangeArrowheads="1"/>
          </p:cNvSpPr>
          <p:nvPr>
            <p:ph type="body" idx="1"/>
          </p:nvPr>
        </p:nvSpPr>
        <p:spPr bwMode="auto">
          <a:xfrm>
            <a:off x="870187" y="1641484"/>
            <a:ext cx="10575504" cy="4194175"/>
          </a:xfrm>
          <a:prstGeom prst="rect">
            <a:avLst/>
          </a:prstGeom>
          <a:noFill/>
          <a:ln w="9525">
            <a:noFill/>
            <a:miter lim="800000"/>
            <a:headEnd/>
            <a:tailEnd/>
          </a:ln>
        </p:spPr>
        <p:txBody>
          <a:bodyPr vert="horz" wrap="square" lIns="79531" tIns="39798" rIns="79531" bIns="39798"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4060" name="Rectangle 12"/>
          <p:cNvSpPr>
            <a:spLocks noChangeArrowheads="1"/>
          </p:cNvSpPr>
          <p:nvPr/>
        </p:nvSpPr>
        <p:spPr bwMode="auto">
          <a:xfrm>
            <a:off x="12362439" y="5013027"/>
            <a:ext cx="1225868" cy="323129"/>
          </a:xfrm>
          <a:prstGeom prst="rect">
            <a:avLst/>
          </a:prstGeom>
          <a:solidFill>
            <a:schemeClr val="bg1"/>
          </a:solidFill>
          <a:ln w="9525" algn="ctr">
            <a:noFill/>
            <a:miter lim="800000"/>
            <a:headEnd/>
            <a:tailEnd/>
          </a:ln>
          <a:effectLst/>
        </p:spPr>
        <p:txBody>
          <a:bodyPr lIns="91396" tIns="45702" rIns="91396" bIns="45702" anchor="ctr">
            <a:spAutoFit/>
          </a:bodyPr>
          <a:lstStyle/>
          <a:p>
            <a:pPr>
              <a:buClrTx/>
              <a:buFontTx/>
              <a:buNone/>
              <a:defRPr/>
            </a:pPr>
            <a:endParaRPr lang="zh-CN" altLang="en-US" sz="1500" b="0" dirty="0">
              <a:solidFill>
                <a:srgbClr val="FFFFFF"/>
              </a:solidFill>
              <a:latin typeface="FrutigerNext LT Regular"/>
              <a:ea typeface="MS PGothic" pitchFamily="34" charset="-128"/>
            </a:endParaRPr>
          </a:p>
        </p:txBody>
      </p:sp>
      <p:grpSp>
        <p:nvGrpSpPr>
          <p:cNvPr id="2" name="Group 13"/>
          <p:cNvGrpSpPr>
            <a:grpSpLocks/>
          </p:cNvGrpSpPr>
          <p:nvPr/>
        </p:nvGrpSpPr>
        <p:grpSpPr bwMode="auto">
          <a:xfrm>
            <a:off x="12476850" y="3789371"/>
            <a:ext cx="986624" cy="182563"/>
            <a:chOff x="5893" y="2387"/>
            <a:chExt cx="466" cy="115"/>
          </a:xfrm>
        </p:grpSpPr>
        <p:sp>
          <p:nvSpPr>
            <p:cNvPr id="514062" name="Rectangle 14"/>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63" name="Rectangle 15"/>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64" name="Rectangle 16"/>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65" name="Rectangle 17"/>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grpSp>
      <p:grpSp>
        <p:nvGrpSpPr>
          <p:cNvPr id="3" name="Group 18"/>
          <p:cNvGrpSpPr>
            <a:grpSpLocks/>
          </p:cNvGrpSpPr>
          <p:nvPr/>
        </p:nvGrpSpPr>
        <p:grpSpPr bwMode="auto">
          <a:xfrm>
            <a:off x="12476850" y="4005267"/>
            <a:ext cx="986624" cy="182563"/>
            <a:chOff x="5893" y="2523"/>
            <a:chExt cx="466" cy="115"/>
          </a:xfrm>
        </p:grpSpPr>
        <p:sp>
          <p:nvSpPr>
            <p:cNvPr id="514067" name="Rectangle 19"/>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68" name="Rectangle 20"/>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69" name="Rectangle 21"/>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70" name="Rectangle 22"/>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grpSp>
      <p:grpSp>
        <p:nvGrpSpPr>
          <p:cNvPr id="4" name="Group 23"/>
          <p:cNvGrpSpPr>
            <a:grpSpLocks/>
          </p:cNvGrpSpPr>
          <p:nvPr/>
        </p:nvGrpSpPr>
        <p:grpSpPr bwMode="auto">
          <a:xfrm>
            <a:off x="12476850" y="4221294"/>
            <a:ext cx="986624" cy="182563"/>
            <a:chOff x="5893" y="2659"/>
            <a:chExt cx="466" cy="115"/>
          </a:xfrm>
        </p:grpSpPr>
        <p:sp>
          <p:nvSpPr>
            <p:cNvPr id="514072" name="Rectangle 24"/>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73" name="Rectangle 25"/>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74" name="Rectangle 26"/>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75" name="Rectangle 27"/>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grpSp>
      <p:grpSp>
        <p:nvGrpSpPr>
          <p:cNvPr id="5" name="Group 28"/>
          <p:cNvGrpSpPr>
            <a:grpSpLocks/>
          </p:cNvGrpSpPr>
          <p:nvPr/>
        </p:nvGrpSpPr>
        <p:grpSpPr bwMode="auto">
          <a:xfrm>
            <a:off x="12476850" y="3573463"/>
            <a:ext cx="986624" cy="188912"/>
            <a:chOff x="5893" y="2251"/>
            <a:chExt cx="466" cy="119"/>
          </a:xfrm>
        </p:grpSpPr>
        <p:sp>
          <p:nvSpPr>
            <p:cNvPr id="514077" name="Rectangle 29"/>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78" name="Rectangle 30"/>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79" name="Rectangle 31"/>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80" name="Rectangle 32"/>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grpSp>
      <p:grpSp>
        <p:nvGrpSpPr>
          <p:cNvPr id="6" name="Group 33"/>
          <p:cNvGrpSpPr>
            <a:grpSpLocks/>
          </p:cNvGrpSpPr>
          <p:nvPr/>
        </p:nvGrpSpPr>
        <p:grpSpPr bwMode="auto">
          <a:xfrm>
            <a:off x="12476850" y="4581690"/>
            <a:ext cx="986624" cy="182563"/>
            <a:chOff x="5893" y="2886"/>
            <a:chExt cx="466" cy="115"/>
          </a:xfrm>
        </p:grpSpPr>
        <p:sp>
          <p:nvSpPr>
            <p:cNvPr id="514082" name="Rectangle 34"/>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83" name="Rectangle 35"/>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84" name="Rectangle 36"/>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85" name="Rectangle 37"/>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grpSp>
      <p:grpSp>
        <p:nvGrpSpPr>
          <p:cNvPr id="7" name="Group 38"/>
          <p:cNvGrpSpPr>
            <a:grpSpLocks/>
          </p:cNvGrpSpPr>
          <p:nvPr/>
        </p:nvGrpSpPr>
        <p:grpSpPr bwMode="auto">
          <a:xfrm>
            <a:off x="12476850" y="4797586"/>
            <a:ext cx="986624" cy="182563"/>
            <a:chOff x="5893" y="3022"/>
            <a:chExt cx="466" cy="115"/>
          </a:xfrm>
        </p:grpSpPr>
        <p:sp>
          <p:nvSpPr>
            <p:cNvPr id="514087" name="Rectangle 39"/>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88" name="Rectangle 40"/>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89" name="Rectangle 41"/>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90" name="Rectangle 42"/>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grpSp>
      <p:grpSp>
        <p:nvGrpSpPr>
          <p:cNvPr id="8" name="Group 43"/>
          <p:cNvGrpSpPr>
            <a:grpSpLocks/>
          </p:cNvGrpSpPr>
          <p:nvPr/>
        </p:nvGrpSpPr>
        <p:grpSpPr bwMode="auto">
          <a:xfrm>
            <a:off x="12476850" y="5013486"/>
            <a:ext cx="986624" cy="182563"/>
            <a:chOff x="5893" y="3158"/>
            <a:chExt cx="466" cy="115"/>
          </a:xfrm>
        </p:grpSpPr>
        <p:sp>
          <p:nvSpPr>
            <p:cNvPr id="514092" name="Rectangle 44"/>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93" name="Rectangle 45"/>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94" name="Rectangle 46"/>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95" name="Rectangle 47"/>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grpSp>
      <p:grpSp>
        <p:nvGrpSpPr>
          <p:cNvPr id="9" name="Group 48"/>
          <p:cNvGrpSpPr>
            <a:grpSpLocks/>
          </p:cNvGrpSpPr>
          <p:nvPr/>
        </p:nvGrpSpPr>
        <p:grpSpPr bwMode="auto">
          <a:xfrm>
            <a:off x="12476850" y="5373818"/>
            <a:ext cx="986624" cy="182563"/>
            <a:chOff x="5893" y="3385"/>
            <a:chExt cx="466" cy="115"/>
          </a:xfrm>
        </p:grpSpPr>
        <p:sp>
          <p:nvSpPr>
            <p:cNvPr id="514097" name="Rectangle 49"/>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98" name="Rectangle 50"/>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099" name="Rectangle 51"/>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100" name="Rectangle 52"/>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grpSp>
      <p:grpSp>
        <p:nvGrpSpPr>
          <p:cNvPr id="10" name="Group 53"/>
          <p:cNvGrpSpPr>
            <a:grpSpLocks/>
          </p:cNvGrpSpPr>
          <p:nvPr/>
        </p:nvGrpSpPr>
        <p:grpSpPr bwMode="auto">
          <a:xfrm>
            <a:off x="12476850" y="5589718"/>
            <a:ext cx="986624" cy="182563"/>
            <a:chOff x="5893" y="3521"/>
            <a:chExt cx="466" cy="115"/>
          </a:xfrm>
        </p:grpSpPr>
        <p:sp>
          <p:nvSpPr>
            <p:cNvPr id="514102" name="Rectangle 54"/>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103" name="Rectangle 55"/>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104" name="Rectangle 56"/>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105" name="Rectangle 57"/>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grpSp>
      <p:grpSp>
        <p:nvGrpSpPr>
          <p:cNvPr id="11" name="Group 58"/>
          <p:cNvGrpSpPr>
            <a:grpSpLocks/>
          </p:cNvGrpSpPr>
          <p:nvPr/>
        </p:nvGrpSpPr>
        <p:grpSpPr bwMode="auto">
          <a:xfrm>
            <a:off x="12476850" y="5805618"/>
            <a:ext cx="986624" cy="182563"/>
            <a:chOff x="5893" y="3657"/>
            <a:chExt cx="466" cy="115"/>
          </a:xfrm>
        </p:grpSpPr>
        <p:sp>
          <p:nvSpPr>
            <p:cNvPr id="514107" name="Rectangle 59"/>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108" name="Rectangle 60"/>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109" name="Rectangle 61"/>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110" name="Rectangle 62"/>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grpSp>
      <p:grpSp>
        <p:nvGrpSpPr>
          <p:cNvPr id="12" name="Group 63"/>
          <p:cNvGrpSpPr>
            <a:grpSpLocks/>
          </p:cNvGrpSpPr>
          <p:nvPr/>
        </p:nvGrpSpPr>
        <p:grpSpPr bwMode="auto">
          <a:xfrm>
            <a:off x="12476850" y="6166014"/>
            <a:ext cx="986624" cy="182563"/>
            <a:chOff x="5893" y="3884"/>
            <a:chExt cx="466" cy="115"/>
          </a:xfrm>
        </p:grpSpPr>
        <p:sp>
          <p:nvSpPr>
            <p:cNvPr id="514112" name="Rectangle 64"/>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113" name="Rectangle 65"/>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114" name="Rectangle 66"/>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115" name="Rectangle 67"/>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grpSp>
      <p:grpSp>
        <p:nvGrpSpPr>
          <p:cNvPr id="13" name="Group 68"/>
          <p:cNvGrpSpPr>
            <a:grpSpLocks/>
          </p:cNvGrpSpPr>
          <p:nvPr/>
        </p:nvGrpSpPr>
        <p:grpSpPr bwMode="auto">
          <a:xfrm>
            <a:off x="12476850" y="6391438"/>
            <a:ext cx="986624" cy="182563"/>
            <a:chOff x="5893" y="4026"/>
            <a:chExt cx="466" cy="115"/>
          </a:xfrm>
        </p:grpSpPr>
        <p:sp>
          <p:nvSpPr>
            <p:cNvPr id="514117" name="Rectangle 69"/>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118" name="Rectangle 70"/>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119" name="Rectangle 71"/>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120" name="Rectangle 72"/>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grpSp>
      <p:grpSp>
        <p:nvGrpSpPr>
          <p:cNvPr id="14" name="Group 73"/>
          <p:cNvGrpSpPr>
            <a:grpSpLocks/>
          </p:cNvGrpSpPr>
          <p:nvPr/>
        </p:nvGrpSpPr>
        <p:grpSpPr bwMode="auto">
          <a:xfrm>
            <a:off x="12476850" y="6615242"/>
            <a:ext cx="986624" cy="182563"/>
            <a:chOff x="5893" y="4167"/>
            <a:chExt cx="466" cy="115"/>
          </a:xfrm>
        </p:grpSpPr>
        <p:sp>
          <p:nvSpPr>
            <p:cNvPr id="514122" name="Rectangle 74"/>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123" name="Rectangle 75"/>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124" name="Rectangle 76"/>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sp>
          <p:nvSpPr>
            <p:cNvPr id="514125" name="Rectangle 77"/>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500" b="0" dirty="0">
                <a:solidFill>
                  <a:srgbClr val="FFFFFF"/>
                </a:solidFill>
                <a:latin typeface="FrutigerNext LT Regular"/>
                <a:ea typeface="MS PGothic" pitchFamily="34" charset="-128"/>
              </a:endParaRPr>
            </a:p>
          </p:txBody>
        </p:sp>
      </p:grpSp>
    </p:spTree>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Lst>
  <p:hf sldNum="0" hdr="0" ftr="0"/>
  <p:txStyles>
    <p:titleStyle>
      <a:lvl1pPr algn="l" defTabSz="801431" rtl="0" eaLnBrk="0" fontAlgn="base" hangingPunct="0">
        <a:spcBef>
          <a:spcPct val="0"/>
        </a:spcBef>
        <a:spcAft>
          <a:spcPct val="0"/>
        </a:spcAft>
        <a:defRPr sz="2700" b="1">
          <a:solidFill>
            <a:srgbClr val="990000"/>
          </a:solidFill>
          <a:latin typeface="+mj-lt"/>
          <a:ea typeface="+mj-ea"/>
          <a:cs typeface="+mj-cs"/>
        </a:defRPr>
      </a:lvl1pPr>
      <a:lvl2pPr algn="l" defTabSz="801431" rtl="0" eaLnBrk="0" fontAlgn="base" hangingPunct="0">
        <a:spcBef>
          <a:spcPct val="0"/>
        </a:spcBef>
        <a:spcAft>
          <a:spcPct val="0"/>
        </a:spcAft>
        <a:defRPr sz="2700" b="1">
          <a:solidFill>
            <a:srgbClr val="990000"/>
          </a:solidFill>
          <a:latin typeface="FrutigerNext LT Medium" pitchFamily="34" charset="0"/>
          <a:ea typeface="宋体" pitchFamily="2" charset="-122"/>
        </a:defRPr>
      </a:lvl2pPr>
      <a:lvl3pPr algn="l" defTabSz="801431" rtl="0" eaLnBrk="0" fontAlgn="base" hangingPunct="0">
        <a:spcBef>
          <a:spcPct val="0"/>
        </a:spcBef>
        <a:spcAft>
          <a:spcPct val="0"/>
        </a:spcAft>
        <a:defRPr sz="2700" b="1">
          <a:solidFill>
            <a:srgbClr val="990000"/>
          </a:solidFill>
          <a:latin typeface="FrutigerNext LT Medium" pitchFamily="34" charset="0"/>
          <a:ea typeface="宋体" pitchFamily="2" charset="-122"/>
        </a:defRPr>
      </a:lvl3pPr>
      <a:lvl4pPr algn="l" defTabSz="801431" rtl="0" eaLnBrk="0" fontAlgn="base" hangingPunct="0">
        <a:spcBef>
          <a:spcPct val="0"/>
        </a:spcBef>
        <a:spcAft>
          <a:spcPct val="0"/>
        </a:spcAft>
        <a:defRPr sz="2700" b="1">
          <a:solidFill>
            <a:srgbClr val="990000"/>
          </a:solidFill>
          <a:latin typeface="FrutigerNext LT Medium" pitchFamily="34" charset="0"/>
          <a:ea typeface="宋体" pitchFamily="2" charset="-122"/>
        </a:defRPr>
      </a:lvl4pPr>
      <a:lvl5pPr algn="l" defTabSz="801431" rtl="0" eaLnBrk="0" fontAlgn="base" hangingPunct="0">
        <a:spcBef>
          <a:spcPct val="0"/>
        </a:spcBef>
        <a:spcAft>
          <a:spcPct val="0"/>
        </a:spcAft>
        <a:defRPr sz="2700" b="1">
          <a:solidFill>
            <a:srgbClr val="990000"/>
          </a:solidFill>
          <a:latin typeface="FrutigerNext LT Medium" pitchFamily="34" charset="0"/>
          <a:ea typeface="宋体" pitchFamily="2" charset="-122"/>
        </a:defRPr>
      </a:lvl5pPr>
      <a:lvl6pPr marL="457055" algn="l" defTabSz="801431" rtl="0" fontAlgn="base">
        <a:spcBef>
          <a:spcPct val="0"/>
        </a:spcBef>
        <a:spcAft>
          <a:spcPct val="0"/>
        </a:spcAft>
        <a:defRPr sz="2700" b="1">
          <a:solidFill>
            <a:srgbClr val="990000"/>
          </a:solidFill>
          <a:latin typeface="FrutigerNext LT Medium" pitchFamily="34" charset="0"/>
          <a:ea typeface="宋体" pitchFamily="2" charset="-122"/>
        </a:defRPr>
      </a:lvl6pPr>
      <a:lvl7pPr marL="914109" algn="l" defTabSz="801431" rtl="0" fontAlgn="base">
        <a:spcBef>
          <a:spcPct val="0"/>
        </a:spcBef>
        <a:spcAft>
          <a:spcPct val="0"/>
        </a:spcAft>
        <a:defRPr sz="2700" b="1">
          <a:solidFill>
            <a:srgbClr val="990000"/>
          </a:solidFill>
          <a:latin typeface="FrutigerNext LT Medium" pitchFamily="34" charset="0"/>
          <a:ea typeface="宋体" pitchFamily="2" charset="-122"/>
        </a:defRPr>
      </a:lvl7pPr>
      <a:lvl8pPr marL="1371162" algn="l" defTabSz="801431" rtl="0" fontAlgn="base">
        <a:spcBef>
          <a:spcPct val="0"/>
        </a:spcBef>
        <a:spcAft>
          <a:spcPct val="0"/>
        </a:spcAft>
        <a:defRPr sz="2700" b="1">
          <a:solidFill>
            <a:srgbClr val="990000"/>
          </a:solidFill>
          <a:latin typeface="FrutigerNext LT Medium" pitchFamily="34" charset="0"/>
          <a:ea typeface="宋体" pitchFamily="2" charset="-122"/>
        </a:defRPr>
      </a:lvl8pPr>
      <a:lvl9pPr marL="1828216" algn="l" defTabSz="801431" rtl="0" fontAlgn="base">
        <a:spcBef>
          <a:spcPct val="0"/>
        </a:spcBef>
        <a:spcAft>
          <a:spcPct val="0"/>
        </a:spcAft>
        <a:defRPr sz="2700" b="1">
          <a:solidFill>
            <a:srgbClr val="990000"/>
          </a:solidFill>
          <a:latin typeface="FrutigerNext LT Medium" pitchFamily="34" charset="0"/>
          <a:ea typeface="宋体" pitchFamily="2" charset="-122"/>
        </a:defRPr>
      </a:lvl9pPr>
    </p:titleStyle>
    <p:bodyStyle>
      <a:lvl1pPr marL="299943" indent="-299943" algn="l" defTabSz="801431" rtl="0" eaLnBrk="0" fontAlgn="base" hangingPunct="0">
        <a:lnSpc>
          <a:spcPct val="140000"/>
        </a:lnSpc>
        <a:spcBef>
          <a:spcPct val="0"/>
        </a:spcBef>
        <a:spcAft>
          <a:spcPct val="0"/>
        </a:spcAft>
        <a:buClr>
          <a:schemeClr val="bg2"/>
        </a:buClr>
        <a:buSzPct val="60000"/>
        <a:buFont typeface="Wingdings" pitchFamily="2" charset="2"/>
        <a:buChar char="l"/>
        <a:defRPr sz="2000" b="1">
          <a:solidFill>
            <a:schemeClr val="tx1"/>
          </a:solidFill>
          <a:latin typeface="+mn-lt"/>
          <a:ea typeface="+mn-ea"/>
          <a:cs typeface="+mn-cs"/>
        </a:defRPr>
      </a:lvl1pPr>
      <a:lvl2pPr marL="652254" indent="-250746" algn="l" defTabSz="801431"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mn-lt"/>
          <a:ea typeface="+mn-ea"/>
        </a:defRPr>
      </a:lvl2pPr>
      <a:lvl3pPr marL="1002982" indent="-201550" algn="l" defTabSz="801431"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defRPr>
      </a:lvl3pPr>
      <a:lvl4pPr marL="1401316" indent="-199962" algn="l" defTabSz="801431" rtl="0" eaLnBrk="0" fontAlgn="base" hangingPunct="0">
        <a:lnSpc>
          <a:spcPct val="140000"/>
        </a:lnSpc>
        <a:spcBef>
          <a:spcPct val="0"/>
        </a:spcBef>
        <a:spcAft>
          <a:spcPct val="0"/>
        </a:spcAft>
        <a:buChar char="–"/>
        <a:defRPr sz="1500">
          <a:solidFill>
            <a:schemeClr val="tx1"/>
          </a:solidFill>
          <a:latin typeface="+mn-lt"/>
          <a:ea typeface="+mn-ea"/>
        </a:defRPr>
      </a:lvl4pPr>
      <a:lvl5pPr marL="1801238" indent="-199962" algn="l" defTabSz="801431" rtl="0" eaLnBrk="0" fontAlgn="base" hangingPunct="0">
        <a:lnSpc>
          <a:spcPct val="140000"/>
        </a:lnSpc>
        <a:spcBef>
          <a:spcPct val="0"/>
        </a:spcBef>
        <a:spcAft>
          <a:spcPct val="0"/>
        </a:spcAft>
        <a:buFont typeface="FrutigerNext LT Medium"/>
        <a:buChar char="~"/>
        <a:defRPr sz="1200">
          <a:solidFill>
            <a:schemeClr val="tx1"/>
          </a:solidFill>
          <a:latin typeface="+mn-lt"/>
          <a:ea typeface="+mn-ea"/>
        </a:defRPr>
      </a:lvl5pPr>
      <a:lvl6pPr marL="2258293" indent="-199962" algn="l" defTabSz="801431" rtl="0" fontAlgn="base">
        <a:lnSpc>
          <a:spcPct val="140000"/>
        </a:lnSpc>
        <a:spcBef>
          <a:spcPct val="0"/>
        </a:spcBef>
        <a:spcAft>
          <a:spcPct val="0"/>
        </a:spcAft>
        <a:buFont typeface="FrutigerNext LT Medium" pitchFamily="34" charset="0"/>
        <a:buChar char="~"/>
        <a:defRPr sz="1200">
          <a:solidFill>
            <a:schemeClr val="tx1"/>
          </a:solidFill>
          <a:latin typeface="+mn-lt"/>
          <a:ea typeface="+mn-ea"/>
        </a:defRPr>
      </a:lvl6pPr>
      <a:lvl7pPr marL="2715343" indent="-199962" algn="l" defTabSz="801431" rtl="0" fontAlgn="base">
        <a:lnSpc>
          <a:spcPct val="140000"/>
        </a:lnSpc>
        <a:spcBef>
          <a:spcPct val="0"/>
        </a:spcBef>
        <a:spcAft>
          <a:spcPct val="0"/>
        </a:spcAft>
        <a:buFont typeface="FrutigerNext LT Medium" pitchFamily="34" charset="0"/>
        <a:buChar char="~"/>
        <a:defRPr sz="1200">
          <a:solidFill>
            <a:schemeClr val="tx1"/>
          </a:solidFill>
          <a:latin typeface="+mn-lt"/>
          <a:ea typeface="+mn-ea"/>
        </a:defRPr>
      </a:lvl7pPr>
      <a:lvl8pPr marL="3172395" indent="-199962" algn="l" defTabSz="801431" rtl="0" fontAlgn="base">
        <a:lnSpc>
          <a:spcPct val="140000"/>
        </a:lnSpc>
        <a:spcBef>
          <a:spcPct val="0"/>
        </a:spcBef>
        <a:spcAft>
          <a:spcPct val="0"/>
        </a:spcAft>
        <a:buFont typeface="FrutigerNext LT Medium" pitchFamily="34" charset="0"/>
        <a:buChar char="~"/>
        <a:defRPr sz="1200">
          <a:solidFill>
            <a:schemeClr val="tx1"/>
          </a:solidFill>
          <a:latin typeface="+mn-lt"/>
          <a:ea typeface="+mn-ea"/>
        </a:defRPr>
      </a:lvl8pPr>
      <a:lvl9pPr marL="3629452" indent="-199962" algn="l" defTabSz="801431" rtl="0" fontAlgn="base">
        <a:lnSpc>
          <a:spcPct val="140000"/>
        </a:lnSpc>
        <a:spcBef>
          <a:spcPct val="0"/>
        </a:spcBef>
        <a:spcAft>
          <a:spcPct val="0"/>
        </a:spcAft>
        <a:buFont typeface="FrutigerNext LT Medium" pitchFamily="34" charset="0"/>
        <a:buChar char="~"/>
        <a:defRPr sz="1200">
          <a:solidFill>
            <a:schemeClr val="tx1"/>
          </a:solidFill>
          <a:latin typeface="+mn-lt"/>
          <a:ea typeface="+mn-ea"/>
        </a:defRPr>
      </a:lvl9pPr>
    </p:bodyStyle>
    <p:otherStyle>
      <a:defPPr>
        <a:defRPr lang="zh-CN"/>
      </a:defPPr>
      <a:lvl1pPr marL="0" algn="l" defTabSz="914109" rtl="0" eaLnBrk="1" latinLnBrk="0" hangingPunct="1">
        <a:defRPr sz="1900" kern="1200">
          <a:solidFill>
            <a:schemeClr val="tx1"/>
          </a:solidFill>
          <a:latin typeface="+mn-lt"/>
          <a:ea typeface="+mn-ea"/>
          <a:cs typeface="+mn-cs"/>
        </a:defRPr>
      </a:lvl1pPr>
      <a:lvl2pPr marL="457055" algn="l" defTabSz="914109" rtl="0" eaLnBrk="1" latinLnBrk="0" hangingPunct="1">
        <a:defRPr sz="1900" kern="1200">
          <a:solidFill>
            <a:schemeClr val="tx1"/>
          </a:solidFill>
          <a:latin typeface="+mn-lt"/>
          <a:ea typeface="+mn-ea"/>
          <a:cs typeface="+mn-cs"/>
        </a:defRPr>
      </a:lvl2pPr>
      <a:lvl3pPr marL="914109" algn="l" defTabSz="914109" rtl="0" eaLnBrk="1" latinLnBrk="0" hangingPunct="1">
        <a:defRPr sz="1900" kern="1200">
          <a:solidFill>
            <a:schemeClr val="tx1"/>
          </a:solidFill>
          <a:latin typeface="+mn-lt"/>
          <a:ea typeface="+mn-ea"/>
          <a:cs typeface="+mn-cs"/>
        </a:defRPr>
      </a:lvl3pPr>
      <a:lvl4pPr marL="1371162" algn="l" defTabSz="914109" rtl="0" eaLnBrk="1" latinLnBrk="0" hangingPunct="1">
        <a:defRPr sz="1900" kern="1200">
          <a:solidFill>
            <a:schemeClr val="tx1"/>
          </a:solidFill>
          <a:latin typeface="+mn-lt"/>
          <a:ea typeface="+mn-ea"/>
          <a:cs typeface="+mn-cs"/>
        </a:defRPr>
      </a:lvl4pPr>
      <a:lvl5pPr marL="1828216" algn="l" defTabSz="914109" rtl="0" eaLnBrk="1" latinLnBrk="0" hangingPunct="1">
        <a:defRPr sz="1900" kern="1200">
          <a:solidFill>
            <a:schemeClr val="tx1"/>
          </a:solidFill>
          <a:latin typeface="+mn-lt"/>
          <a:ea typeface="+mn-ea"/>
          <a:cs typeface="+mn-cs"/>
        </a:defRPr>
      </a:lvl5pPr>
      <a:lvl6pPr marL="2285270" algn="l" defTabSz="914109" rtl="0" eaLnBrk="1" latinLnBrk="0" hangingPunct="1">
        <a:defRPr sz="1900" kern="1200">
          <a:solidFill>
            <a:schemeClr val="tx1"/>
          </a:solidFill>
          <a:latin typeface="+mn-lt"/>
          <a:ea typeface="+mn-ea"/>
          <a:cs typeface="+mn-cs"/>
        </a:defRPr>
      </a:lvl6pPr>
      <a:lvl7pPr marL="2742322" algn="l" defTabSz="914109" rtl="0" eaLnBrk="1" latinLnBrk="0" hangingPunct="1">
        <a:defRPr sz="1900" kern="1200">
          <a:solidFill>
            <a:schemeClr val="tx1"/>
          </a:solidFill>
          <a:latin typeface="+mn-lt"/>
          <a:ea typeface="+mn-ea"/>
          <a:cs typeface="+mn-cs"/>
        </a:defRPr>
      </a:lvl7pPr>
      <a:lvl8pPr marL="3199376" algn="l" defTabSz="914109" rtl="0" eaLnBrk="1" latinLnBrk="0" hangingPunct="1">
        <a:defRPr sz="1900" kern="1200">
          <a:solidFill>
            <a:schemeClr val="tx1"/>
          </a:solidFill>
          <a:latin typeface="+mn-lt"/>
          <a:ea typeface="+mn-ea"/>
          <a:cs typeface="+mn-cs"/>
        </a:defRPr>
      </a:lvl8pPr>
      <a:lvl9pPr marL="3656427" algn="l" defTabSz="914109" rtl="0" eaLnBrk="1" latinLnBrk="0" hangingPunct="1">
        <a:defRPr sz="19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146" name="Picture 79" descr="dd"/>
          <p:cNvPicPr>
            <a:picLocks noChangeAspect="1" noChangeArrowheads="1"/>
          </p:cNvPicPr>
          <p:nvPr/>
        </p:nvPicPr>
        <p:blipFill>
          <a:blip r:embed="rId2" cstate="print"/>
          <a:srcRect/>
          <a:stretch>
            <a:fillRect/>
          </a:stretch>
        </p:blipFill>
        <p:spPr bwMode="auto">
          <a:xfrm>
            <a:off x="67" y="6224740"/>
            <a:ext cx="12203644" cy="636587"/>
          </a:xfrm>
          <a:prstGeom prst="rect">
            <a:avLst/>
          </a:prstGeom>
          <a:noFill/>
          <a:ln w="9525">
            <a:noFill/>
            <a:miter lim="800000"/>
            <a:headEnd/>
            <a:tailEnd/>
          </a:ln>
        </p:spPr>
      </p:pic>
      <p:pic>
        <p:nvPicPr>
          <p:cNvPr id="6147" name="Picture 9" descr="8"/>
          <p:cNvPicPr>
            <a:picLocks noChangeAspect="1" noChangeArrowheads="1"/>
          </p:cNvPicPr>
          <p:nvPr/>
        </p:nvPicPr>
        <p:blipFill>
          <a:blip r:embed="rId3" cstate="print"/>
          <a:srcRect/>
          <a:stretch>
            <a:fillRect/>
          </a:stretch>
        </p:blipFill>
        <p:spPr bwMode="auto">
          <a:xfrm>
            <a:off x="10014520" y="6386668"/>
            <a:ext cx="1748822" cy="312737"/>
          </a:xfrm>
          <a:prstGeom prst="rect">
            <a:avLst/>
          </a:prstGeom>
          <a:noFill/>
          <a:ln w="9525">
            <a:noFill/>
            <a:miter lim="800000"/>
            <a:headEnd/>
            <a:tailEnd/>
          </a:ln>
        </p:spPr>
      </p:pic>
      <p:sp>
        <p:nvSpPr>
          <p:cNvPr id="6148" name="Rectangle 13"/>
          <p:cNvSpPr>
            <a:spLocks noGrp="1" noChangeArrowheads="1"/>
          </p:cNvSpPr>
          <p:nvPr>
            <p:ph type="title"/>
          </p:nvPr>
        </p:nvSpPr>
        <p:spPr bwMode="auto">
          <a:xfrm>
            <a:off x="1007864" y="325445"/>
            <a:ext cx="10179583" cy="871537"/>
          </a:xfrm>
          <a:prstGeom prst="rect">
            <a:avLst/>
          </a:prstGeom>
          <a:noFill/>
          <a:ln w="9525">
            <a:noFill/>
            <a:miter lim="800000"/>
            <a:headEnd/>
            <a:tailEnd/>
          </a:ln>
        </p:spPr>
        <p:txBody>
          <a:bodyPr vert="horz" wrap="square" lIns="0" tIns="40062" rIns="80121" bIns="40062" numCol="1" anchor="ctr" anchorCtr="0" compatLnSpc="1">
            <a:prstTxWarp prst="textNoShape">
              <a:avLst/>
            </a:prstTxWarp>
          </a:bodyPr>
          <a:lstStyle/>
          <a:p>
            <a:pPr lvl="0"/>
            <a:r>
              <a:rPr lang="zh-CN" altLang="en-US" smtClean="0"/>
              <a:t>单击此处编辑母版标题样式</a:t>
            </a:r>
          </a:p>
        </p:txBody>
      </p:sp>
      <p:sp>
        <p:nvSpPr>
          <p:cNvPr id="6149" name="Rectangle 68"/>
          <p:cNvSpPr>
            <a:spLocks noGrp="1" noChangeArrowheads="1"/>
          </p:cNvSpPr>
          <p:nvPr>
            <p:ph type="body" idx="1"/>
          </p:nvPr>
        </p:nvSpPr>
        <p:spPr bwMode="auto">
          <a:xfrm>
            <a:off x="1007864" y="1628780"/>
            <a:ext cx="10179583" cy="4194175"/>
          </a:xfrm>
          <a:prstGeom prst="rect">
            <a:avLst/>
          </a:prstGeom>
          <a:noFill/>
          <a:ln w="9525">
            <a:noFill/>
            <a:miter lim="800000"/>
            <a:headEnd/>
            <a:tailEnd/>
          </a:ln>
        </p:spPr>
        <p:txBody>
          <a:bodyPr vert="horz" wrap="square" lIns="80135" tIns="40070" rIns="80135" bIns="4007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49" name="Rectangle 15"/>
          <p:cNvSpPr>
            <a:spLocks noChangeArrowheads="1"/>
          </p:cNvSpPr>
          <p:nvPr/>
        </p:nvSpPr>
        <p:spPr bwMode="auto">
          <a:xfrm>
            <a:off x="-2604174" y="692150"/>
            <a:ext cx="2460208" cy="5523166"/>
          </a:xfrm>
          <a:prstGeom prst="rect">
            <a:avLst/>
          </a:prstGeom>
          <a:noFill/>
          <a:ln>
            <a:noFill/>
          </a:ln>
          <a:effectLst/>
          <a:extLst/>
        </p:spPr>
        <p:txBody>
          <a:bodyPr lIns="80117" tIns="40062" rIns="80117" bIns="40062">
            <a:spAutoFit/>
          </a:bodyPr>
          <a:lstStyle/>
          <a:p>
            <a:pPr marL="342866" indent="-342866" algn="r" eaLnBrk="0" hangingPunct="0">
              <a:lnSpc>
                <a:spcPct val="125000"/>
              </a:lnSpc>
              <a:spcBef>
                <a:spcPct val="20000"/>
              </a:spcBef>
              <a:buClrTx/>
              <a:buFont typeface="Arial" pitchFamily="34" charset="0"/>
              <a:buNone/>
              <a:defRPr/>
            </a:pPr>
            <a:r>
              <a:rPr lang="zh-CN" altLang="en-US" sz="1100" b="0" dirty="0">
                <a:solidFill>
                  <a:srgbClr val="FFFFFF"/>
                </a:solidFill>
                <a:latin typeface="Calibri" pitchFamily="34" charset="0"/>
              </a:rPr>
              <a:t>英文标题</a:t>
            </a:r>
            <a:r>
              <a:rPr lang="en-US" altLang="zh-CN" sz="1100" b="0" dirty="0">
                <a:solidFill>
                  <a:srgbClr val="FFFFFF"/>
                </a:solidFill>
                <a:latin typeface="Calibri" pitchFamily="34" charset="0"/>
              </a:rPr>
              <a:t>:32-35pt  </a:t>
            </a:r>
            <a:endParaRPr lang="zh-CN" altLang="en-US" sz="1100" b="0" dirty="0">
              <a:solidFill>
                <a:srgbClr val="FFFFFF"/>
              </a:solidFill>
              <a:latin typeface="Calibri" pitchFamily="34" charset="0"/>
            </a:endParaRPr>
          </a:p>
          <a:p>
            <a:pPr marL="342866" indent="-342866" algn="r" eaLnBrk="0" hangingPunct="0">
              <a:lnSpc>
                <a:spcPct val="125000"/>
              </a:lnSpc>
              <a:spcBef>
                <a:spcPct val="20000"/>
              </a:spcBef>
              <a:buClrTx/>
              <a:buFont typeface="Arial" pitchFamily="34" charset="0"/>
              <a:buNone/>
              <a:defRPr/>
            </a:pPr>
            <a:r>
              <a:rPr lang="zh-CN" altLang="en-US" sz="1100" b="0" dirty="0">
                <a:solidFill>
                  <a:srgbClr val="FFFFFF"/>
                </a:solidFill>
                <a:latin typeface="Calibri" pitchFamily="34" charset="0"/>
              </a:rPr>
              <a:t>颜色</a:t>
            </a:r>
            <a:r>
              <a:rPr lang="en-US" altLang="zh-CN" sz="1100" b="0" dirty="0">
                <a:solidFill>
                  <a:srgbClr val="FFFFFF"/>
                </a:solidFill>
                <a:latin typeface="Calibri" pitchFamily="34" charset="0"/>
              </a:rPr>
              <a:t>: R153 G0 B0</a:t>
            </a:r>
          </a:p>
          <a:p>
            <a:pPr marL="342866" indent="-342866" algn="r" eaLnBrk="0" hangingPunct="0">
              <a:lnSpc>
                <a:spcPct val="125000"/>
              </a:lnSpc>
              <a:spcBef>
                <a:spcPct val="20000"/>
              </a:spcBef>
              <a:buClrTx/>
              <a:buFont typeface="Arial" pitchFamily="34" charset="0"/>
              <a:buNone/>
              <a:defRPr/>
            </a:pPr>
            <a:r>
              <a:rPr lang="zh-CN" altLang="en-US" sz="1100" b="0" dirty="0">
                <a:solidFill>
                  <a:srgbClr val="FFFFFF"/>
                </a:solidFill>
                <a:latin typeface="Calibri" pitchFamily="34" charset="0"/>
              </a:rPr>
              <a:t>内部使用字体 </a:t>
            </a:r>
            <a:r>
              <a:rPr lang="en-US" altLang="zh-CN" sz="1100" b="0" dirty="0">
                <a:solidFill>
                  <a:srgbClr val="FFFFFF"/>
                </a:solidFill>
                <a:latin typeface="Calibri" pitchFamily="34" charset="0"/>
              </a:rPr>
              <a:t>:</a:t>
            </a:r>
          </a:p>
          <a:p>
            <a:pPr marL="342866" indent="-342866" algn="r" eaLnBrk="0" hangingPunct="0">
              <a:lnSpc>
                <a:spcPct val="125000"/>
              </a:lnSpc>
              <a:spcBef>
                <a:spcPct val="20000"/>
              </a:spcBef>
              <a:buClrTx/>
              <a:buFont typeface="Arial" pitchFamily="34" charset="0"/>
              <a:buNone/>
              <a:defRPr/>
            </a:pPr>
            <a:r>
              <a:rPr lang="en-US" altLang="zh-CN" sz="1100" b="0" dirty="0" err="1">
                <a:solidFill>
                  <a:srgbClr val="FFFFFF"/>
                </a:solidFill>
                <a:latin typeface="Calibri" pitchFamily="34" charset="0"/>
              </a:rPr>
              <a:t>FrutigerNext</a:t>
            </a:r>
            <a:r>
              <a:rPr lang="en-US" altLang="zh-CN" sz="1100" b="0" dirty="0">
                <a:solidFill>
                  <a:srgbClr val="FFFFFF"/>
                </a:solidFill>
                <a:latin typeface="Calibri" pitchFamily="34" charset="0"/>
              </a:rPr>
              <a:t> LT Medium</a:t>
            </a:r>
          </a:p>
          <a:p>
            <a:pPr marL="342866" indent="-342866" algn="r" eaLnBrk="0" hangingPunct="0">
              <a:lnSpc>
                <a:spcPct val="125000"/>
              </a:lnSpc>
              <a:spcBef>
                <a:spcPct val="20000"/>
              </a:spcBef>
              <a:buClrTx/>
              <a:buFont typeface="Arial" pitchFamily="34" charset="0"/>
              <a:buNone/>
              <a:defRPr/>
            </a:pPr>
            <a:r>
              <a:rPr lang="zh-CN" altLang="en-US" sz="1100" b="0" dirty="0">
                <a:solidFill>
                  <a:srgbClr val="FFFFFF"/>
                </a:solidFill>
                <a:latin typeface="Calibri" pitchFamily="34" charset="0"/>
              </a:rPr>
              <a:t>外部使用字体 </a:t>
            </a:r>
            <a:r>
              <a:rPr lang="en-US" altLang="zh-CN" sz="1100" b="0" dirty="0">
                <a:solidFill>
                  <a:srgbClr val="FFFFFF"/>
                </a:solidFill>
                <a:latin typeface="Calibri" pitchFamily="34" charset="0"/>
              </a:rPr>
              <a:t>: Arial</a:t>
            </a:r>
          </a:p>
          <a:p>
            <a:pPr marL="342866" indent="-342866" algn="r" eaLnBrk="0" hangingPunct="0">
              <a:lnSpc>
                <a:spcPct val="75000"/>
              </a:lnSpc>
              <a:spcBef>
                <a:spcPct val="20000"/>
              </a:spcBef>
              <a:buClrTx/>
              <a:buFont typeface="Arial" pitchFamily="34" charset="0"/>
              <a:buNone/>
              <a:defRPr/>
            </a:pPr>
            <a:endParaRPr lang="en-US" altLang="zh-CN" sz="1100" b="0" dirty="0">
              <a:solidFill>
                <a:srgbClr val="FFFFFF"/>
              </a:solidFill>
              <a:latin typeface="Calibri" pitchFamily="34" charset="0"/>
            </a:endParaRPr>
          </a:p>
          <a:p>
            <a:pPr marL="342866" indent="-342866" algn="r" eaLnBrk="0" hangingPunct="0">
              <a:lnSpc>
                <a:spcPct val="125000"/>
              </a:lnSpc>
              <a:spcBef>
                <a:spcPct val="20000"/>
              </a:spcBef>
              <a:buClrTx/>
              <a:buFont typeface="Arial" pitchFamily="34" charset="0"/>
              <a:buNone/>
              <a:defRPr/>
            </a:pPr>
            <a:r>
              <a:rPr lang="zh-CN" altLang="en-US" sz="1100" b="0" dirty="0">
                <a:solidFill>
                  <a:srgbClr val="FFFFFF"/>
                </a:solidFill>
                <a:latin typeface="Calibri" pitchFamily="34" charset="0"/>
              </a:rPr>
              <a:t>中文标题</a:t>
            </a:r>
            <a:r>
              <a:rPr lang="en-US" altLang="zh-CN" sz="1100" b="0" dirty="0">
                <a:solidFill>
                  <a:srgbClr val="FFFFFF"/>
                </a:solidFill>
                <a:latin typeface="Calibri" pitchFamily="34" charset="0"/>
              </a:rPr>
              <a:t>:30-32pt  </a:t>
            </a:r>
            <a:endParaRPr lang="zh-CN" altLang="en-US" sz="1100" b="0" dirty="0">
              <a:solidFill>
                <a:srgbClr val="FFFFFF"/>
              </a:solidFill>
              <a:latin typeface="Calibri" pitchFamily="34" charset="0"/>
            </a:endParaRPr>
          </a:p>
          <a:p>
            <a:pPr marL="342866" indent="-342866" algn="r" eaLnBrk="0" hangingPunct="0">
              <a:lnSpc>
                <a:spcPct val="125000"/>
              </a:lnSpc>
              <a:spcBef>
                <a:spcPct val="20000"/>
              </a:spcBef>
              <a:buClrTx/>
              <a:buFont typeface="Arial" pitchFamily="34" charset="0"/>
              <a:buNone/>
              <a:defRPr/>
            </a:pPr>
            <a:r>
              <a:rPr lang="zh-CN" altLang="en-US" sz="1100" b="0" dirty="0">
                <a:solidFill>
                  <a:srgbClr val="FFFFFF"/>
                </a:solidFill>
                <a:latin typeface="Calibri" pitchFamily="34" charset="0"/>
              </a:rPr>
              <a:t>颜色</a:t>
            </a:r>
            <a:r>
              <a:rPr lang="en-US" altLang="zh-CN" sz="1100" b="0" dirty="0">
                <a:solidFill>
                  <a:srgbClr val="FFFFFF"/>
                </a:solidFill>
                <a:latin typeface="Calibri" pitchFamily="34" charset="0"/>
              </a:rPr>
              <a:t>: R153 G0 B0</a:t>
            </a:r>
          </a:p>
          <a:p>
            <a:pPr marL="342866" indent="-342866" algn="r" eaLnBrk="0" hangingPunct="0">
              <a:lnSpc>
                <a:spcPct val="125000"/>
              </a:lnSpc>
              <a:spcBef>
                <a:spcPct val="20000"/>
              </a:spcBef>
              <a:buClrTx/>
              <a:buFont typeface="Arial" pitchFamily="34" charset="0"/>
              <a:buNone/>
              <a:defRPr/>
            </a:pPr>
            <a:r>
              <a:rPr lang="zh-CN" altLang="en-US" sz="1100" b="0" dirty="0">
                <a:solidFill>
                  <a:srgbClr val="FFFFFF"/>
                </a:solidFill>
                <a:latin typeface="Calibri" pitchFamily="34" charset="0"/>
              </a:rPr>
              <a:t>字体</a:t>
            </a:r>
            <a:r>
              <a:rPr lang="en-US" altLang="zh-CN" sz="1100" b="0" dirty="0">
                <a:solidFill>
                  <a:srgbClr val="FFFFFF"/>
                </a:solidFill>
                <a:latin typeface="Calibri" pitchFamily="34" charset="0"/>
              </a:rPr>
              <a:t>:</a:t>
            </a:r>
            <a:r>
              <a:rPr lang="zh-CN" altLang="en-US" sz="1100" b="0" dirty="0">
                <a:solidFill>
                  <a:srgbClr val="FFFFFF"/>
                </a:solidFill>
                <a:latin typeface="Calibri" pitchFamily="34" charset="0"/>
              </a:rPr>
              <a:t>黑体</a:t>
            </a:r>
          </a:p>
          <a:p>
            <a:pPr marL="342866" indent="-342866" algn="r" eaLnBrk="0" hangingPunct="0">
              <a:lnSpc>
                <a:spcPct val="125000"/>
              </a:lnSpc>
              <a:spcBef>
                <a:spcPct val="20000"/>
              </a:spcBef>
              <a:buClrTx/>
              <a:buFont typeface="Arial" pitchFamily="34" charset="0"/>
              <a:buNone/>
              <a:defRPr/>
            </a:pPr>
            <a:endParaRPr lang="zh-CN" altLang="en-US" sz="1100" b="0" dirty="0">
              <a:solidFill>
                <a:srgbClr val="FFFFFF"/>
              </a:solidFill>
              <a:latin typeface="Calibri" pitchFamily="34" charset="0"/>
            </a:endParaRPr>
          </a:p>
          <a:p>
            <a:pPr marL="342866" indent="-342866" algn="r" eaLnBrk="0" hangingPunct="0">
              <a:lnSpc>
                <a:spcPct val="125000"/>
              </a:lnSpc>
              <a:spcBef>
                <a:spcPct val="20000"/>
              </a:spcBef>
              <a:buClrTx/>
              <a:buFont typeface="Arial" pitchFamily="34" charset="0"/>
              <a:buNone/>
              <a:defRPr/>
            </a:pPr>
            <a:endParaRPr lang="zh-CN" altLang="en-US" sz="1100" b="0" dirty="0">
              <a:solidFill>
                <a:srgbClr val="FFFFFF"/>
              </a:solidFill>
              <a:latin typeface="Calibri" pitchFamily="34" charset="0"/>
            </a:endParaRPr>
          </a:p>
          <a:p>
            <a:pPr marL="342866" indent="-342866" algn="r" eaLnBrk="0" hangingPunct="0">
              <a:lnSpc>
                <a:spcPct val="125000"/>
              </a:lnSpc>
              <a:spcBef>
                <a:spcPct val="20000"/>
              </a:spcBef>
              <a:buClrTx/>
              <a:buFont typeface="Arial" pitchFamily="34" charset="0"/>
              <a:buNone/>
              <a:defRPr/>
            </a:pPr>
            <a:endParaRPr lang="zh-CN" altLang="en-US" sz="1100" b="0" dirty="0">
              <a:solidFill>
                <a:srgbClr val="FFFFFF"/>
              </a:solidFill>
              <a:latin typeface="Calibri" pitchFamily="34" charset="0"/>
            </a:endParaRPr>
          </a:p>
          <a:p>
            <a:pPr marL="342866" indent="-342866" algn="r" eaLnBrk="0" hangingPunct="0">
              <a:lnSpc>
                <a:spcPct val="125000"/>
              </a:lnSpc>
              <a:spcBef>
                <a:spcPct val="20000"/>
              </a:spcBef>
              <a:buClrTx/>
              <a:buFont typeface="Arial" pitchFamily="34" charset="0"/>
              <a:buNone/>
              <a:defRPr/>
            </a:pPr>
            <a:r>
              <a:rPr lang="zh-CN" altLang="en-US" sz="1100" b="0" dirty="0">
                <a:solidFill>
                  <a:srgbClr val="FFFFFF"/>
                </a:solidFill>
                <a:latin typeface="Calibri" pitchFamily="34" charset="0"/>
              </a:rPr>
              <a:t>英文正文</a:t>
            </a:r>
            <a:r>
              <a:rPr lang="en-US" altLang="zh-CN" sz="1100" b="0" dirty="0">
                <a:solidFill>
                  <a:srgbClr val="FFFFFF"/>
                </a:solidFill>
                <a:latin typeface="Calibri" pitchFamily="34" charset="0"/>
              </a:rPr>
              <a:t>:20-22pt</a:t>
            </a:r>
          </a:p>
          <a:p>
            <a:pPr marL="342866" indent="-342866" algn="r" eaLnBrk="0" hangingPunct="0">
              <a:lnSpc>
                <a:spcPct val="125000"/>
              </a:lnSpc>
              <a:spcBef>
                <a:spcPct val="20000"/>
              </a:spcBef>
              <a:buClrTx/>
              <a:buFont typeface="Arial" pitchFamily="34" charset="0"/>
              <a:buNone/>
              <a:defRPr/>
            </a:pPr>
            <a:r>
              <a:rPr lang="zh-CN" altLang="en-US" sz="1100" b="0" dirty="0">
                <a:solidFill>
                  <a:srgbClr val="FFFFFF"/>
                </a:solidFill>
                <a:latin typeface="Calibri" pitchFamily="34" charset="0"/>
              </a:rPr>
              <a:t>子目录 </a:t>
            </a:r>
            <a:r>
              <a:rPr lang="en-US" altLang="zh-CN" sz="1100" b="0" dirty="0">
                <a:solidFill>
                  <a:srgbClr val="FFFFFF"/>
                </a:solidFill>
                <a:latin typeface="Calibri" pitchFamily="34" charset="0"/>
              </a:rPr>
              <a:t>(2-5</a:t>
            </a:r>
            <a:r>
              <a:rPr lang="zh-CN" altLang="en-US" sz="1100" b="0" dirty="0">
                <a:solidFill>
                  <a:srgbClr val="FFFFFF"/>
                </a:solidFill>
                <a:latin typeface="Calibri" pitchFamily="34" charset="0"/>
              </a:rPr>
              <a:t>级</a:t>
            </a:r>
            <a:r>
              <a:rPr lang="en-US" altLang="zh-CN" sz="1100" b="0" dirty="0">
                <a:solidFill>
                  <a:srgbClr val="FFFFFF"/>
                </a:solidFill>
                <a:latin typeface="Calibri" pitchFamily="34" charset="0"/>
              </a:rPr>
              <a:t>) :18pt  </a:t>
            </a:r>
          </a:p>
          <a:p>
            <a:pPr marL="342866" indent="-342866" algn="r" eaLnBrk="0" hangingPunct="0">
              <a:lnSpc>
                <a:spcPct val="125000"/>
              </a:lnSpc>
              <a:spcBef>
                <a:spcPct val="20000"/>
              </a:spcBef>
              <a:buClrTx/>
              <a:buFont typeface="Arial" pitchFamily="34" charset="0"/>
              <a:buNone/>
              <a:defRPr/>
            </a:pPr>
            <a:r>
              <a:rPr lang="zh-CN" altLang="en-US" sz="1100" b="0" dirty="0">
                <a:solidFill>
                  <a:srgbClr val="FFFFFF"/>
                </a:solidFill>
                <a:latin typeface="Calibri" pitchFamily="34" charset="0"/>
              </a:rPr>
              <a:t>颜色</a:t>
            </a:r>
            <a:r>
              <a:rPr lang="en-US" altLang="zh-CN" sz="1100" b="0" dirty="0">
                <a:solidFill>
                  <a:srgbClr val="FFFFFF"/>
                </a:solidFill>
                <a:latin typeface="Calibri" pitchFamily="34" charset="0"/>
              </a:rPr>
              <a:t>:</a:t>
            </a:r>
            <a:r>
              <a:rPr lang="zh-CN" altLang="en-US" sz="1100" b="0" dirty="0">
                <a:solidFill>
                  <a:srgbClr val="FFFFFF"/>
                </a:solidFill>
                <a:latin typeface="Calibri" pitchFamily="34" charset="0"/>
              </a:rPr>
              <a:t>黑色</a:t>
            </a:r>
          </a:p>
          <a:p>
            <a:pPr marL="342866" indent="-342866" algn="r" eaLnBrk="0" hangingPunct="0">
              <a:lnSpc>
                <a:spcPct val="125000"/>
              </a:lnSpc>
              <a:spcBef>
                <a:spcPct val="20000"/>
              </a:spcBef>
              <a:buClrTx/>
              <a:buFont typeface="Arial" pitchFamily="34" charset="0"/>
              <a:buNone/>
              <a:defRPr/>
            </a:pPr>
            <a:r>
              <a:rPr lang="zh-CN" altLang="en-US" sz="1100" b="0" dirty="0">
                <a:solidFill>
                  <a:srgbClr val="FFFFFF"/>
                </a:solidFill>
                <a:latin typeface="Calibri" pitchFamily="34" charset="0"/>
              </a:rPr>
              <a:t>内部使用字体 </a:t>
            </a:r>
            <a:r>
              <a:rPr lang="en-US" altLang="zh-CN" sz="1100" b="0" dirty="0">
                <a:solidFill>
                  <a:srgbClr val="FFFFFF"/>
                </a:solidFill>
                <a:latin typeface="Calibri" pitchFamily="34" charset="0"/>
              </a:rPr>
              <a:t>:</a:t>
            </a:r>
          </a:p>
          <a:p>
            <a:pPr marL="342866" indent="-342866" algn="r" eaLnBrk="0" hangingPunct="0">
              <a:lnSpc>
                <a:spcPct val="125000"/>
              </a:lnSpc>
              <a:spcBef>
                <a:spcPct val="20000"/>
              </a:spcBef>
              <a:buClrTx/>
              <a:buFont typeface="Arial" pitchFamily="34" charset="0"/>
              <a:buNone/>
              <a:defRPr/>
            </a:pPr>
            <a:r>
              <a:rPr lang="en-US" altLang="zh-CN" sz="1100" b="0" dirty="0" err="1">
                <a:solidFill>
                  <a:srgbClr val="FFFFFF"/>
                </a:solidFill>
                <a:latin typeface="Calibri" pitchFamily="34" charset="0"/>
              </a:rPr>
              <a:t>FrutigerNext</a:t>
            </a:r>
            <a:r>
              <a:rPr lang="en-US" altLang="zh-CN" sz="1100" b="0" dirty="0">
                <a:solidFill>
                  <a:srgbClr val="FFFFFF"/>
                </a:solidFill>
                <a:latin typeface="Calibri" pitchFamily="34" charset="0"/>
              </a:rPr>
              <a:t> LT Regular</a:t>
            </a:r>
          </a:p>
          <a:p>
            <a:pPr marL="342866" indent="-342866" algn="r" eaLnBrk="0" hangingPunct="0">
              <a:lnSpc>
                <a:spcPct val="125000"/>
              </a:lnSpc>
              <a:spcBef>
                <a:spcPct val="20000"/>
              </a:spcBef>
              <a:buClrTx/>
              <a:buFont typeface="Arial" pitchFamily="34" charset="0"/>
              <a:buNone/>
              <a:defRPr/>
            </a:pPr>
            <a:r>
              <a:rPr lang="zh-CN" altLang="en-US" sz="1100" b="0" dirty="0">
                <a:solidFill>
                  <a:srgbClr val="FFFFFF"/>
                </a:solidFill>
                <a:latin typeface="Calibri" pitchFamily="34" charset="0"/>
              </a:rPr>
              <a:t>外部使用字体 </a:t>
            </a:r>
            <a:r>
              <a:rPr lang="en-US" altLang="zh-CN" sz="1100" b="0" dirty="0">
                <a:solidFill>
                  <a:srgbClr val="FFFFFF"/>
                </a:solidFill>
                <a:latin typeface="Calibri" pitchFamily="34" charset="0"/>
              </a:rPr>
              <a:t>: Arial</a:t>
            </a:r>
          </a:p>
          <a:p>
            <a:pPr marL="342866" indent="-342866" algn="r" eaLnBrk="0" hangingPunct="0">
              <a:lnSpc>
                <a:spcPct val="75000"/>
              </a:lnSpc>
              <a:spcBef>
                <a:spcPct val="20000"/>
              </a:spcBef>
              <a:buClrTx/>
              <a:buFont typeface="Arial" pitchFamily="34" charset="0"/>
              <a:buNone/>
              <a:defRPr/>
            </a:pPr>
            <a:endParaRPr lang="en-US" altLang="zh-CN" sz="1100" b="0" dirty="0">
              <a:solidFill>
                <a:srgbClr val="FFFFFF"/>
              </a:solidFill>
              <a:latin typeface="Calibri" pitchFamily="34" charset="0"/>
            </a:endParaRPr>
          </a:p>
          <a:p>
            <a:pPr marL="342866" indent="-342866" algn="r" eaLnBrk="0" hangingPunct="0">
              <a:lnSpc>
                <a:spcPct val="125000"/>
              </a:lnSpc>
              <a:spcBef>
                <a:spcPct val="20000"/>
              </a:spcBef>
              <a:buClrTx/>
              <a:buFont typeface="Arial" pitchFamily="34" charset="0"/>
              <a:buNone/>
              <a:defRPr/>
            </a:pPr>
            <a:r>
              <a:rPr lang="zh-CN" altLang="en-US" sz="1100" b="0" dirty="0">
                <a:solidFill>
                  <a:srgbClr val="FFFFFF"/>
                </a:solidFill>
                <a:latin typeface="Calibri" pitchFamily="34" charset="0"/>
              </a:rPr>
              <a:t>中文正文</a:t>
            </a:r>
            <a:r>
              <a:rPr lang="en-US" altLang="zh-CN" sz="1100" b="0" dirty="0">
                <a:solidFill>
                  <a:srgbClr val="FFFFFF"/>
                </a:solidFill>
                <a:latin typeface="Calibri" pitchFamily="34" charset="0"/>
              </a:rPr>
              <a:t>:18-20pt</a:t>
            </a:r>
          </a:p>
          <a:p>
            <a:pPr marL="342866" indent="-342866" algn="r" eaLnBrk="0" hangingPunct="0">
              <a:lnSpc>
                <a:spcPct val="125000"/>
              </a:lnSpc>
              <a:spcBef>
                <a:spcPct val="20000"/>
              </a:spcBef>
              <a:buClrTx/>
              <a:buFont typeface="Arial" pitchFamily="34" charset="0"/>
              <a:buNone/>
              <a:defRPr/>
            </a:pPr>
            <a:r>
              <a:rPr lang="zh-CN" altLang="en-US" sz="1100" b="0" dirty="0">
                <a:solidFill>
                  <a:srgbClr val="FFFFFF"/>
                </a:solidFill>
                <a:latin typeface="Calibri" pitchFamily="34" charset="0"/>
              </a:rPr>
              <a:t>子目录</a:t>
            </a:r>
            <a:r>
              <a:rPr lang="en-US" altLang="zh-CN" sz="1100" b="0" dirty="0">
                <a:solidFill>
                  <a:srgbClr val="FFFFFF"/>
                </a:solidFill>
                <a:latin typeface="Calibri" pitchFamily="34" charset="0"/>
              </a:rPr>
              <a:t>(2-5</a:t>
            </a:r>
            <a:r>
              <a:rPr lang="zh-CN" altLang="en-US" sz="1100" b="0" dirty="0">
                <a:solidFill>
                  <a:srgbClr val="FFFFFF"/>
                </a:solidFill>
                <a:latin typeface="Calibri" pitchFamily="34" charset="0"/>
              </a:rPr>
              <a:t>级</a:t>
            </a:r>
            <a:r>
              <a:rPr lang="en-US" altLang="zh-CN" sz="1100" b="0" dirty="0">
                <a:solidFill>
                  <a:srgbClr val="FFFFFF"/>
                </a:solidFill>
                <a:latin typeface="Calibri" pitchFamily="34" charset="0"/>
              </a:rPr>
              <a:t>):18pt </a:t>
            </a:r>
            <a:endParaRPr lang="zh-CN" altLang="en-US" sz="1100" b="0" dirty="0">
              <a:solidFill>
                <a:srgbClr val="FFFFFF"/>
              </a:solidFill>
              <a:latin typeface="Calibri" pitchFamily="34" charset="0"/>
            </a:endParaRPr>
          </a:p>
          <a:p>
            <a:pPr marL="342866" indent="-342866" algn="r" eaLnBrk="0" hangingPunct="0">
              <a:lnSpc>
                <a:spcPct val="125000"/>
              </a:lnSpc>
              <a:spcBef>
                <a:spcPct val="20000"/>
              </a:spcBef>
              <a:buClrTx/>
              <a:buFont typeface="Arial" pitchFamily="34" charset="0"/>
              <a:buNone/>
              <a:defRPr/>
            </a:pPr>
            <a:r>
              <a:rPr lang="zh-CN" altLang="en-US" sz="1100" b="0" dirty="0">
                <a:solidFill>
                  <a:srgbClr val="FFFFFF"/>
                </a:solidFill>
                <a:latin typeface="Calibri" pitchFamily="34" charset="0"/>
              </a:rPr>
              <a:t>颜色</a:t>
            </a:r>
            <a:r>
              <a:rPr lang="en-US" altLang="zh-CN" sz="1100" b="0" dirty="0">
                <a:solidFill>
                  <a:srgbClr val="FFFFFF"/>
                </a:solidFill>
                <a:latin typeface="Calibri" pitchFamily="34" charset="0"/>
              </a:rPr>
              <a:t>:</a:t>
            </a:r>
            <a:r>
              <a:rPr lang="zh-CN" altLang="en-US" sz="1100" b="0" dirty="0">
                <a:solidFill>
                  <a:srgbClr val="FFFFFF"/>
                </a:solidFill>
                <a:latin typeface="Calibri" pitchFamily="34" charset="0"/>
              </a:rPr>
              <a:t>黑色</a:t>
            </a:r>
          </a:p>
          <a:p>
            <a:pPr marL="342866" indent="-342866" algn="r" eaLnBrk="0" hangingPunct="0">
              <a:lnSpc>
                <a:spcPct val="125000"/>
              </a:lnSpc>
              <a:spcBef>
                <a:spcPct val="20000"/>
              </a:spcBef>
              <a:buClrTx/>
              <a:buFont typeface="Arial" pitchFamily="34" charset="0"/>
              <a:buNone/>
              <a:defRPr/>
            </a:pPr>
            <a:r>
              <a:rPr lang="zh-CN" altLang="en-US" sz="1100" b="0" dirty="0">
                <a:solidFill>
                  <a:srgbClr val="FFFFFF"/>
                </a:solidFill>
                <a:latin typeface="Calibri" pitchFamily="34" charset="0"/>
              </a:rPr>
              <a:t>字体</a:t>
            </a:r>
            <a:r>
              <a:rPr lang="en-US" altLang="zh-CN" sz="1100" b="0" dirty="0">
                <a:solidFill>
                  <a:srgbClr val="FFFFFF"/>
                </a:solidFill>
                <a:latin typeface="Calibri" pitchFamily="34" charset="0"/>
              </a:rPr>
              <a:t>:</a:t>
            </a:r>
            <a:r>
              <a:rPr lang="zh-CN" altLang="en-US" sz="1100" b="0" dirty="0">
                <a:solidFill>
                  <a:srgbClr val="FFFFFF"/>
                </a:solidFill>
                <a:latin typeface="Calibri" pitchFamily="34" charset="0"/>
              </a:rPr>
              <a:t>细黑体</a:t>
            </a:r>
            <a:r>
              <a:rPr lang="zh-CN" altLang="en-US" sz="1100" dirty="0">
                <a:solidFill>
                  <a:srgbClr val="FFFFFF"/>
                </a:solidFill>
                <a:latin typeface="Arial" pitchFamily="34" charset="0"/>
                <a:ea typeface="华文细黑" pitchFamily="2" charset="-122"/>
              </a:rPr>
              <a:t> </a:t>
            </a:r>
          </a:p>
        </p:txBody>
      </p:sp>
      <p:grpSp>
        <p:nvGrpSpPr>
          <p:cNvPr id="3" name="Group 16"/>
          <p:cNvGrpSpPr>
            <a:grpSpLocks/>
          </p:cNvGrpSpPr>
          <p:nvPr/>
        </p:nvGrpSpPr>
        <p:grpSpPr bwMode="auto">
          <a:xfrm>
            <a:off x="12436555" y="3511551"/>
            <a:ext cx="122587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p:spPr>
          <p:txBody>
            <a:bodyPr lIns="91425" tIns="45712" rIns="91425" bIns="45712" anchor="ctr">
              <a:spAutoFit/>
            </a:bodyPr>
            <a:lstStyle/>
            <a:p>
              <a:pPr>
                <a:buClrTx/>
                <a:buFontTx/>
                <a:buNone/>
                <a:defRPr/>
              </a:pPr>
              <a:endParaRPr lang="zh-CN" altLang="en-US" b="0">
                <a:solidFill>
                  <a:srgbClr val="000000"/>
                </a:solidFill>
                <a:latin typeface="Calibri" pitchFamily="34" charset="0"/>
              </a:endParaRPr>
            </a:p>
          </p:txBody>
        </p:sp>
        <p:grpSp>
          <p:nvGrpSpPr>
            <p:cNvPr id="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grpSp>
        <p:grpSp>
          <p:nvGrpSpPr>
            <p:cNvPr id="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grpSp>
        <p:grpSp>
          <p:nvGrpSpPr>
            <p:cNvPr id="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grpSp>
        <p:grpSp>
          <p:nvGrpSpPr>
            <p:cNvPr id="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grpSp>
        <p:grpSp>
          <p:nvGrpSpPr>
            <p:cNvPr id="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grpSp>
        <p:grpSp>
          <p:nvGrpSpPr>
            <p:cNvPr id="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grpSp>
        <p:grpSp>
          <p:nvGrpSpPr>
            <p:cNvPr id="1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grpSp>
        <p:grpSp>
          <p:nvGrpSpPr>
            <p:cNvPr id="1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grpSp>
        <p:grpSp>
          <p:nvGrpSpPr>
            <p:cNvPr id="1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grpSp>
        <p:grpSp>
          <p:nvGrpSpPr>
            <p:cNvPr id="1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grpSp>
        <p:grpSp>
          <p:nvGrpSpPr>
            <p:cNvPr id="1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grpSp>
        <p:grpSp>
          <p:nvGrpSpPr>
            <p:cNvPr id="1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grpSp>
        <p:grpSp>
          <p:nvGrpSpPr>
            <p:cNvPr id="1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p:spPr>
            <p:txBody>
              <a:bodyPr wrap="none" anchor="ctr"/>
              <a:lstStyle/>
              <a:p>
                <a:pPr>
                  <a:buClrTx/>
                  <a:buFontTx/>
                  <a:buNone/>
                  <a:defRPr/>
                </a:pPr>
                <a:endParaRPr lang="zh-CN" altLang="en-US" b="0">
                  <a:solidFill>
                    <a:srgbClr val="000000"/>
                  </a:solidFill>
                  <a:latin typeface="Calibri" pitchFamily="34" charset="0"/>
                </a:endParaRPr>
              </a:p>
            </p:txBody>
          </p:sp>
        </p:grpSp>
      </p:grpSp>
      <p:sp>
        <p:nvSpPr>
          <p:cNvPr id="10251" name="Rectangle 83"/>
          <p:cNvSpPr>
            <a:spLocks noChangeArrowheads="1"/>
          </p:cNvSpPr>
          <p:nvPr/>
        </p:nvSpPr>
        <p:spPr bwMode="auto">
          <a:xfrm>
            <a:off x="12339226" y="1341445"/>
            <a:ext cx="1590031" cy="1333557"/>
          </a:xfrm>
          <a:prstGeom prst="rect">
            <a:avLst/>
          </a:prstGeom>
          <a:noFill/>
          <a:ln>
            <a:noFill/>
          </a:ln>
          <a:effectLst/>
          <a:extLst/>
        </p:spPr>
        <p:txBody>
          <a:bodyPr lIns="80117" tIns="40062" rIns="80117" bIns="40062">
            <a:spAutoFit/>
          </a:bodyPr>
          <a:lstStyle/>
          <a:p>
            <a:pPr eaLnBrk="0" hangingPunct="0">
              <a:lnSpc>
                <a:spcPct val="120000"/>
              </a:lnSpc>
              <a:spcBef>
                <a:spcPct val="20000"/>
              </a:spcBef>
              <a:buClrTx/>
              <a:buFont typeface="Arial" pitchFamily="34" charset="0"/>
              <a:buNone/>
              <a:defRPr/>
            </a:pPr>
            <a:r>
              <a:rPr lang="zh-CN" altLang="en-US" sz="1100" b="0" dirty="0">
                <a:solidFill>
                  <a:srgbClr val="FFFFFF"/>
                </a:solidFill>
                <a:latin typeface="Calibri" pitchFamily="34" charset="0"/>
              </a:rPr>
              <a:t>配色参考方案：</a:t>
            </a:r>
          </a:p>
          <a:p>
            <a:pPr eaLnBrk="0" hangingPunct="0">
              <a:lnSpc>
                <a:spcPct val="120000"/>
              </a:lnSpc>
              <a:spcBef>
                <a:spcPct val="20000"/>
              </a:spcBef>
              <a:buClrTx/>
              <a:buFont typeface="Arial" pitchFamily="34" charset="0"/>
              <a:buNone/>
              <a:defRPr/>
            </a:pPr>
            <a:r>
              <a:rPr lang="zh-CN" altLang="en-US" sz="1100" b="0" dirty="0">
                <a:solidFill>
                  <a:srgbClr val="FFFFFF"/>
                </a:solidFill>
                <a:latin typeface="Calibri" pitchFamily="34" charset="0"/>
              </a:rPr>
              <a:t>建议同一页面内不超过四种颜色，以下是</a:t>
            </a:r>
            <a:r>
              <a:rPr lang="en-US" altLang="zh-CN" sz="1100" b="0" dirty="0">
                <a:solidFill>
                  <a:srgbClr val="FFFFFF"/>
                </a:solidFill>
                <a:latin typeface="Calibri" pitchFamily="34" charset="0"/>
              </a:rPr>
              <a:t>13</a:t>
            </a:r>
            <a:r>
              <a:rPr lang="zh-CN" altLang="en-US" sz="1100" b="0" dirty="0">
                <a:solidFill>
                  <a:srgbClr val="FFFFFF"/>
                </a:solidFill>
                <a:latin typeface="Calibri" pitchFamily="34" charset="0"/>
              </a:rPr>
              <a:t>组配色方案，同一页面内只选择一组使用。（仅供参考）</a:t>
            </a:r>
          </a:p>
        </p:txBody>
      </p:sp>
      <p:sp>
        <p:nvSpPr>
          <p:cNvPr id="10252" name="Rectangle 84"/>
          <p:cNvSpPr>
            <a:spLocks noChangeArrowheads="1"/>
          </p:cNvSpPr>
          <p:nvPr/>
        </p:nvSpPr>
        <p:spPr bwMode="auto">
          <a:xfrm>
            <a:off x="12339157" y="7938"/>
            <a:ext cx="1494756" cy="487172"/>
          </a:xfrm>
          <a:prstGeom prst="rect">
            <a:avLst/>
          </a:prstGeom>
          <a:noFill/>
          <a:ln>
            <a:noFill/>
          </a:ln>
          <a:effectLst/>
          <a:extLst/>
        </p:spPr>
        <p:txBody>
          <a:bodyPr lIns="80117" tIns="40062" rIns="80117" bIns="40062">
            <a:spAutoFit/>
          </a:bodyPr>
          <a:lstStyle/>
          <a:p>
            <a:pPr>
              <a:lnSpc>
                <a:spcPct val="120000"/>
              </a:lnSpc>
              <a:buClr>
                <a:srgbClr val="777777"/>
              </a:buClr>
              <a:buSzPct val="60000"/>
              <a:buFont typeface="Wingdings" pitchFamily="2" charset="2"/>
              <a:buNone/>
              <a:defRPr/>
            </a:pPr>
            <a:r>
              <a:rPr lang="zh-CN" altLang="en-US" sz="1100" b="0" dirty="0">
                <a:solidFill>
                  <a:srgbClr val="FFFFFF"/>
                </a:solidFill>
                <a:latin typeface="Calibri" pitchFamily="34" charset="0"/>
              </a:rPr>
              <a:t>客户或者合作伙伴的标志放在右上角</a:t>
            </a:r>
            <a:r>
              <a:rPr lang="en-US" altLang="zh-CN" sz="1100" b="0" dirty="0">
                <a:solidFill>
                  <a:srgbClr val="FFFFFF"/>
                </a:solidFill>
                <a:latin typeface="Calibri" pitchFamily="34" charset="0"/>
              </a:rPr>
              <a:t>.</a:t>
            </a:r>
            <a:endParaRPr lang="zh-CN" altLang="en-US" sz="1100" b="0" dirty="0">
              <a:solidFill>
                <a:srgbClr val="FFFFFF"/>
              </a:solidFill>
              <a:latin typeface="Calibri" pitchFamily="34" charset="0"/>
            </a:endParaRPr>
          </a:p>
        </p:txBody>
      </p:sp>
      <p:sp>
        <p:nvSpPr>
          <p:cNvPr id="2" name="Rectangle 5"/>
          <p:cNvSpPr>
            <a:spLocks noChangeArrowheads="1"/>
          </p:cNvSpPr>
          <p:nvPr/>
        </p:nvSpPr>
        <p:spPr bwMode="auto">
          <a:xfrm>
            <a:off x="8483710" y="6489703"/>
            <a:ext cx="2798962" cy="368300"/>
          </a:xfrm>
          <a:prstGeom prst="rect">
            <a:avLst/>
          </a:prstGeom>
          <a:noFill/>
          <a:ln>
            <a:noFill/>
          </a:ln>
          <a:extLst/>
        </p:spPr>
        <p:txBody>
          <a:bodyPr lIns="0" tIns="0" rIns="0" bIns="0"/>
          <a:lstStyle/>
          <a:p>
            <a:pPr eaLnBrk="0" hangingPunct="0">
              <a:lnSpc>
                <a:spcPct val="85000"/>
              </a:lnSpc>
              <a:buClrTx/>
              <a:buFontTx/>
              <a:buNone/>
              <a:defRPr/>
            </a:pPr>
            <a:r>
              <a:rPr lang="de-DE" altLang="zh-CN" sz="1200" b="0" dirty="0">
                <a:solidFill>
                  <a:srgbClr val="000000"/>
                </a:solidFill>
                <a:latin typeface="FrutigerNext LT Bold" pitchFamily="34" charset="0"/>
                <a:ea typeface="MS PGothic" pitchFamily="34" charset="-128"/>
              </a:rPr>
              <a:t>Page </a:t>
            </a:r>
            <a:fld id="{93231EC9-5D65-4DB2-B70D-864AEC0DFA4B}" type="slidenum">
              <a:rPr lang="de-DE" altLang="zh-CN" sz="1200" b="0">
                <a:solidFill>
                  <a:srgbClr val="000000"/>
                </a:solidFill>
                <a:latin typeface="FrutigerNext LT Bold" pitchFamily="34" charset="0"/>
                <a:ea typeface="MS PGothic" pitchFamily="34" charset="-128"/>
              </a:rPr>
              <a:pPr eaLnBrk="0" hangingPunct="0">
                <a:lnSpc>
                  <a:spcPct val="85000"/>
                </a:lnSpc>
                <a:buClrTx/>
                <a:buFontTx/>
                <a:buNone/>
                <a:defRPr/>
              </a:pPr>
              <a:t>‹#›</a:t>
            </a:fld>
            <a:endParaRPr lang="en-GB" altLang="zh-CN" sz="1200" b="0" dirty="0">
              <a:solidFill>
                <a:srgbClr val="000000"/>
              </a:solidFill>
              <a:latin typeface="FrutigerNext LT Bold" pitchFamily="34" charset="0"/>
              <a:ea typeface="MS PGothic" pitchFamily="34" charset="-128"/>
            </a:endParaRPr>
          </a:p>
        </p:txBody>
      </p:sp>
      <p:sp>
        <p:nvSpPr>
          <p:cNvPr id="79" name="Text Box 8"/>
          <p:cNvSpPr txBox="1">
            <a:spLocks noChangeArrowheads="1"/>
          </p:cNvSpPr>
          <p:nvPr userDrawn="1"/>
        </p:nvSpPr>
        <p:spPr bwMode="auto">
          <a:xfrm>
            <a:off x="870262" y="6439037"/>
            <a:ext cx="2658381" cy="265575"/>
          </a:xfrm>
          <a:prstGeom prst="rect">
            <a:avLst/>
          </a:prstGeom>
          <a:noFill/>
          <a:ln w="9525">
            <a:noFill/>
            <a:miter lim="800000"/>
            <a:headEnd/>
            <a:tailEnd/>
          </a:ln>
        </p:spPr>
        <p:txBody>
          <a:bodyPr wrap="none" lIns="80117" tIns="40062" rIns="80117" bIns="40062">
            <a:spAutoFit/>
          </a:bodyPr>
          <a:lstStyle/>
          <a:p>
            <a:pPr defTabSz="801608" eaLnBrk="0" hangingPunct="0">
              <a:buClrTx/>
              <a:buFontTx/>
              <a:buNone/>
              <a:defRPr/>
            </a:pPr>
            <a:r>
              <a:rPr lang="en-US" altLang="zh-CN" sz="1200" b="0" dirty="0">
                <a:solidFill>
                  <a:srgbClr val="000000"/>
                </a:solidFill>
                <a:latin typeface="华文细黑"/>
                <a:ea typeface="华文细黑"/>
              </a:rPr>
              <a:t>HUAWEI TECHNOLOGIES CO., LTD.</a:t>
            </a:r>
            <a:endParaRPr lang="en-US" altLang="zh-CN" sz="2300" b="0" dirty="0">
              <a:solidFill>
                <a:srgbClr val="000000"/>
              </a:solidFill>
              <a:latin typeface="华文细黑"/>
              <a:ea typeface="华文细黑"/>
            </a:endParaRPr>
          </a:p>
        </p:txBody>
      </p:sp>
      <p:sp>
        <p:nvSpPr>
          <p:cNvPr id="81" name="Rectangle 21"/>
          <p:cNvSpPr>
            <a:spLocks noChangeArrowheads="1"/>
          </p:cNvSpPr>
          <p:nvPr userDrawn="1"/>
        </p:nvSpPr>
        <p:spPr bwMode="auto">
          <a:xfrm>
            <a:off x="5191498" y="6438901"/>
            <a:ext cx="1720315" cy="265536"/>
          </a:xfrm>
          <a:prstGeom prst="rect">
            <a:avLst/>
          </a:prstGeom>
          <a:noFill/>
          <a:ln w="9525" algn="ctr">
            <a:noFill/>
            <a:miter lim="800000"/>
            <a:headEnd/>
            <a:tailEnd/>
          </a:ln>
          <a:effectLst/>
        </p:spPr>
        <p:txBody>
          <a:bodyPr wrap="none" lIns="80085" tIns="40042" rIns="80085" bIns="40042">
            <a:spAutoFit/>
          </a:bodyPr>
          <a:lstStyle/>
          <a:p>
            <a:pPr defTabSz="801608" eaLnBrk="0" hangingPunct="0">
              <a:buClrTx/>
              <a:buFontTx/>
              <a:buNone/>
              <a:defRPr/>
            </a:pPr>
            <a:r>
              <a:rPr lang="en-US" altLang="zh-CN" sz="1200" b="0" dirty="0">
                <a:solidFill>
                  <a:srgbClr val="000000"/>
                </a:solidFill>
                <a:latin typeface="华文细黑"/>
                <a:ea typeface="华文细黑"/>
              </a:rPr>
              <a:t>Huawei Confidential </a:t>
            </a:r>
          </a:p>
        </p:txBody>
      </p:sp>
    </p:spTree>
  </p:cSld>
  <p:clrMap bg1="lt1" tx1="dk1" bg2="lt2" tx2="dk2" accent1="accent1" accent2="accent2" accent3="accent3" accent4="accent4" accent5="accent5" accent6="accent6" hlink="hlink" folHlink="folHlink"/>
  <p:transition/>
  <p:timing>
    <p:tnLst>
      <p:par>
        <p:cTn id="1" dur="indefinite" restart="never" nodeType="tmRoot"/>
      </p:par>
    </p:tnLst>
  </p:timing>
  <p:hf hdr="0" ftr="0" dt="0"/>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2pPr>
      <a:lvl3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3pPr>
      <a:lvl4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4pPr>
      <a:lvl5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5pPr>
      <a:lvl6pPr marL="45715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309"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46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618"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866" indent="-342866"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876" indent="-285724"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886" indent="-228578"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040" indent="-228578" algn="l" rtl="0" eaLnBrk="0" fontAlgn="base" hangingPunct="0">
        <a:lnSpc>
          <a:spcPct val="140000"/>
        </a:lnSpc>
        <a:spcBef>
          <a:spcPct val="0"/>
        </a:spcBef>
        <a:spcAft>
          <a:spcPct val="0"/>
        </a:spcAft>
        <a:buChar char="–"/>
        <a:defRPr sz="1500">
          <a:solidFill>
            <a:schemeClr val="tx1"/>
          </a:solidFill>
          <a:latin typeface="+mn-lt"/>
          <a:ea typeface="+mn-ea"/>
          <a:cs typeface="+mn-cs"/>
        </a:defRPr>
      </a:lvl4pPr>
      <a:lvl5pPr marL="2057195" indent="-228578"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349" indent="-228578"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504" indent="-228578"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8658" indent="-228578"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814" indent="-228578"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309" rtl="0" eaLnBrk="1" latinLnBrk="0" hangingPunct="1">
        <a:defRPr sz="1900" kern="1200">
          <a:solidFill>
            <a:schemeClr val="tx1"/>
          </a:solidFill>
          <a:latin typeface="+mn-lt"/>
          <a:ea typeface="+mn-ea"/>
          <a:cs typeface="+mn-cs"/>
        </a:defRPr>
      </a:lvl1pPr>
      <a:lvl2pPr marL="457155"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4" algn="l" defTabSz="914309" rtl="0" eaLnBrk="1" latinLnBrk="0" hangingPunct="1">
        <a:defRPr sz="1900" kern="1200">
          <a:solidFill>
            <a:schemeClr val="tx1"/>
          </a:solidFill>
          <a:latin typeface="+mn-lt"/>
          <a:ea typeface="+mn-ea"/>
          <a:cs typeface="+mn-cs"/>
        </a:defRPr>
      </a:lvl4pPr>
      <a:lvl5pPr marL="1828618" algn="l" defTabSz="914309" rtl="0" eaLnBrk="1" latinLnBrk="0" hangingPunct="1">
        <a:defRPr sz="1900" kern="1200">
          <a:solidFill>
            <a:schemeClr val="tx1"/>
          </a:solidFill>
          <a:latin typeface="+mn-lt"/>
          <a:ea typeface="+mn-ea"/>
          <a:cs typeface="+mn-cs"/>
        </a:defRPr>
      </a:lvl5pPr>
      <a:lvl6pPr marL="2285774"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5" algn="l" defTabSz="914309" rtl="0" eaLnBrk="1" latinLnBrk="0" hangingPunct="1">
        <a:defRPr sz="19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Picture 104" descr="PPT胶片内页元素-16比9-内页灰条"/>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8" y="6224591"/>
            <a:ext cx="12190413"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01" descr="图片3副本"/>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0182307" y="6393019"/>
            <a:ext cx="129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 Box 8"/>
          <p:cNvSpPr txBox="1">
            <a:spLocks noChangeArrowheads="1"/>
          </p:cNvSpPr>
          <p:nvPr userDrawn="1"/>
        </p:nvSpPr>
        <p:spPr bwMode="auto">
          <a:xfrm>
            <a:off x="876375" y="6502539"/>
            <a:ext cx="2558709" cy="1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079"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buClrTx/>
              <a:buFontTx/>
              <a:buNone/>
              <a:defRPr/>
            </a:pPr>
            <a:r>
              <a:rPr lang="en-US" altLang="zh-CN" sz="1200" b="0" dirty="0" smtClean="0">
                <a:solidFill>
                  <a:srgbClr val="000000"/>
                </a:solidFill>
                <a:latin typeface="FrutigerNext LT Bold" pitchFamily="34" charset="0"/>
                <a:ea typeface="MS PGothic" pitchFamily="34" charset="-128"/>
              </a:rPr>
              <a:t>HUAWEI TECHNOLOGIES CO., LTD.</a:t>
            </a:r>
          </a:p>
        </p:txBody>
      </p:sp>
      <p:sp>
        <p:nvSpPr>
          <p:cNvPr id="71" name="Rectangle 5"/>
          <p:cNvSpPr>
            <a:spLocks noChangeArrowheads="1"/>
          </p:cNvSpPr>
          <p:nvPr userDrawn="1"/>
        </p:nvSpPr>
        <p:spPr bwMode="auto">
          <a:xfrm>
            <a:off x="8483684" y="6502549"/>
            <a:ext cx="279717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009" eaLnBrk="0" hangingPunct="0">
              <a:lnSpc>
                <a:spcPct val="85000"/>
              </a:lnSpc>
              <a:buClrTx/>
              <a:buFontTx/>
              <a:buNone/>
            </a:pPr>
            <a:r>
              <a:rPr lang="de-DE" altLang="zh-CN" sz="1200" b="0" dirty="0">
                <a:solidFill>
                  <a:srgbClr val="000000"/>
                </a:solidFill>
                <a:latin typeface="FrutigerNext LT Bold" pitchFamily="34" charset="0"/>
                <a:ea typeface="ＭＳ Ｐゴシック" pitchFamily="34" charset="-128"/>
              </a:rPr>
              <a:t>Page </a:t>
            </a:r>
            <a:fld id="{D186A68E-6AAB-4CA5-B401-16AD87CA962D}" type="slidenum">
              <a:rPr lang="de-DE" altLang="zh-CN" sz="1200" b="0">
                <a:solidFill>
                  <a:srgbClr val="000000"/>
                </a:solidFill>
                <a:latin typeface="FrutigerNext LT Bold" pitchFamily="34" charset="0"/>
                <a:ea typeface="ＭＳ Ｐゴシック" pitchFamily="34" charset="-128"/>
              </a:rPr>
              <a:pPr defTabSz="914009" eaLnBrk="0" hangingPunct="0">
                <a:lnSpc>
                  <a:spcPct val="85000"/>
                </a:lnSpc>
                <a:buClrTx/>
                <a:buFontTx/>
                <a:buNone/>
              </a:pPr>
              <a:t>‹#›</a:t>
            </a:fld>
            <a:endParaRPr lang="en-GB" altLang="zh-CN" sz="1200" b="0" dirty="0">
              <a:solidFill>
                <a:srgbClr val="000000"/>
              </a:solidFill>
              <a:latin typeface="FrutigerNext LT Bold" pitchFamily="34" charset="0"/>
              <a:ea typeface="ＭＳ Ｐゴシック" pitchFamily="34" charset="-128"/>
            </a:endParaRPr>
          </a:p>
        </p:txBody>
      </p:sp>
      <p:sp>
        <p:nvSpPr>
          <p:cNvPr id="1470552" name="Rectangle 88"/>
          <p:cNvSpPr>
            <a:spLocks noGrp="1" noChangeArrowheads="1"/>
          </p:cNvSpPr>
          <p:nvPr>
            <p:ph type="title"/>
          </p:nvPr>
        </p:nvSpPr>
        <p:spPr bwMode="auto">
          <a:xfrm>
            <a:off x="553042" y="116632"/>
            <a:ext cx="10975975" cy="1143000"/>
          </a:xfrm>
          <a:prstGeom prst="rect">
            <a:avLst/>
          </a:prstGeom>
          <a:noFill/>
          <a:ln w="9525" algn="ctr">
            <a:noFill/>
            <a:miter lim="800000"/>
            <a:headEnd/>
            <a:tailEnd/>
          </a:ln>
          <a:effectLst/>
        </p:spPr>
        <p:txBody>
          <a:bodyPr vert="horz" wrap="square" lIns="91402" tIns="45702" rIns="91402" bIns="45702" numCol="1" anchor="ctr" anchorCtr="0" compatLnSpc="1">
            <a:prstTxWarp prst="textNoShape">
              <a:avLst/>
            </a:prstTxWarp>
          </a:bodyPr>
          <a:lstStyle/>
          <a:p>
            <a:pPr lvl="0"/>
            <a:r>
              <a:rPr lang="zh-CN" altLang="en-US" smtClean="0"/>
              <a:t>单击此处编辑母版标题样式</a:t>
            </a:r>
          </a:p>
        </p:txBody>
      </p:sp>
      <p:sp>
        <p:nvSpPr>
          <p:cNvPr id="1470553" name="Rectangle 89"/>
          <p:cNvSpPr>
            <a:spLocks noGrp="1" noChangeArrowheads="1"/>
          </p:cNvSpPr>
          <p:nvPr>
            <p:ph type="body" idx="1"/>
          </p:nvPr>
        </p:nvSpPr>
        <p:spPr bwMode="auto">
          <a:xfrm>
            <a:off x="781119" y="1600205"/>
            <a:ext cx="10975975" cy="4525963"/>
          </a:xfrm>
          <a:prstGeom prst="rect">
            <a:avLst/>
          </a:prstGeom>
          <a:noFill/>
          <a:ln w="9525" algn="ctr">
            <a:noFill/>
            <a:miter lim="800000"/>
            <a:headEnd/>
            <a:tailEnd/>
          </a:ln>
          <a:effectLst/>
        </p:spPr>
        <p:txBody>
          <a:bodyPr vert="horz" wrap="square" lIns="91402" tIns="45702" rIns="91402" bIns="45702"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Tree>
    <p:extLst>
      <p:ext uri="{BB962C8B-B14F-4D97-AF65-F5344CB8AC3E}">
        <p14:creationId xmlns:p14="http://schemas.microsoft.com/office/powerpoint/2010/main" val="2930523714"/>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Lst>
  <p:hf sldNum="0" hdr="0" ftr="0"/>
  <p:txStyles>
    <p:titleStyle>
      <a:lvl1pPr algn="l" rtl="0" eaLnBrk="1" fontAlgn="base" hangingPunct="1">
        <a:spcBef>
          <a:spcPct val="0"/>
        </a:spcBef>
        <a:spcAft>
          <a:spcPct val="0"/>
        </a:spcAft>
        <a:defRPr sz="28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003"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009"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01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01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754" indent="-342754"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631" indent="-285629"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510" indent="-22850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511" indent="-228501" algn="l" rtl="0" eaLnBrk="1" fontAlgn="base" hangingPunct="1">
        <a:spcBef>
          <a:spcPct val="20000"/>
        </a:spcBef>
        <a:spcAft>
          <a:spcPct val="0"/>
        </a:spcAft>
        <a:buChar char="–"/>
        <a:defRPr sz="1600">
          <a:solidFill>
            <a:schemeClr val="tx1"/>
          </a:solidFill>
          <a:latin typeface="+mn-lt"/>
          <a:ea typeface="+mn-ea"/>
          <a:cs typeface="+mn-cs"/>
        </a:defRPr>
      </a:lvl4pPr>
      <a:lvl5pPr marL="2056515" indent="-228501"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3520" indent="-22850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522" indent="-22850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528" indent="-22850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530" indent="-22850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009" rtl="0" eaLnBrk="1" latinLnBrk="0" hangingPunct="1">
        <a:defRPr sz="1900" kern="1200">
          <a:solidFill>
            <a:schemeClr val="tx1"/>
          </a:solidFill>
          <a:latin typeface="+mn-lt"/>
          <a:ea typeface="+mn-ea"/>
          <a:cs typeface="+mn-cs"/>
        </a:defRPr>
      </a:lvl1pPr>
      <a:lvl2pPr marL="457003" algn="l" defTabSz="914009" rtl="0" eaLnBrk="1" latinLnBrk="0" hangingPunct="1">
        <a:defRPr sz="1900" kern="1200">
          <a:solidFill>
            <a:schemeClr val="tx1"/>
          </a:solidFill>
          <a:latin typeface="+mn-lt"/>
          <a:ea typeface="+mn-ea"/>
          <a:cs typeface="+mn-cs"/>
        </a:defRPr>
      </a:lvl2pPr>
      <a:lvl3pPr marL="914009" algn="l" defTabSz="914009" rtl="0" eaLnBrk="1" latinLnBrk="0" hangingPunct="1">
        <a:defRPr sz="1900" kern="1200">
          <a:solidFill>
            <a:schemeClr val="tx1"/>
          </a:solidFill>
          <a:latin typeface="+mn-lt"/>
          <a:ea typeface="+mn-ea"/>
          <a:cs typeface="+mn-cs"/>
        </a:defRPr>
      </a:lvl3pPr>
      <a:lvl4pPr marL="1371012" algn="l" defTabSz="914009" rtl="0" eaLnBrk="1" latinLnBrk="0" hangingPunct="1">
        <a:defRPr sz="1900" kern="1200">
          <a:solidFill>
            <a:schemeClr val="tx1"/>
          </a:solidFill>
          <a:latin typeface="+mn-lt"/>
          <a:ea typeface="+mn-ea"/>
          <a:cs typeface="+mn-cs"/>
        </a:defRPr>
      </a:lvl4pPr>
      <a:lvl5pPr marL="1828014" algn="l" defTabSz="914009" rtl="0" eaLnBrk="1" latinLnBrk="0" hangingPunct="1">
        <a:defRPr sz="1900" kern="1200">
          <a:solidFill>
            <a:schemeClr val="tx1"/>
          </a:solidFill>
          <a:latin typeface="+mn-lt"/>
          <a:ea typeface="+mn-ea"/>
          <a:cs typeface="+mn-cs"/>
        </a:defRPr>
      </a:lvl5pPr>
      <a:lvl6pPr marL="2285018" algn="l" defTabSz="914009" rtl="0" eaLnBrk="1" latinLnBrk="0" hangingPunct="1">
        <a:defRPr sz="1900" kern="1200">
          <a:solidFill>
            <a:schemeClr val="tx1"/>
          </a:solidFill>
          <a:latin typeface="+mn-lt"/>
          <a:ea typeface="+mn-ea"/>
          <a:cs typeface="+mn-cs"/>
        </a:defRPr>
      </a:lvl6pPr>
      <a:lvl7pPr marL="2742022" algn="l" defTabSz="914009" rtl="0" eaLnBrk="1" latinLnBrk="0" hangingPunct="1">
        <a:defRPr sz="1900" kern="1200">
          <a:solidFill>
            <a:schemeClr val="tx1"/>
          </a:solidFill>
          <a:latin typeface="+mn-lt"/>
          <a:ea typeface="+mn-ea"/>
          <a:cs typeface="+mn-cs"/>
        </a:defRPr>
      </a:lvl7pPr>
      <a:lvl8pPr marL="3199024" algn="l" defTabSz="914009" rtl="0" eaLnBrk="1" latinLnBrk="0" hangingPunct="1">
        <a:defRPr sz="1900" kern="1200">
          <a:solidFill>
            <a:schemeClr val="tx1"/>
          </a:solidFill>
          <a:latin typeface="+mn-lt"/>
          <a:ea typeface="+mn-ea"/>
          <a:cs typeface="+mn-cs"/>
        </a:defRPr>
      </a:lvl8pPr>
      <a:lvl9pPr marL="3656027" algn="l" defTabSz="914009" rtl="0" eaLnBrk="1" latinLnBrk="0" hangingPunct="1">
        <a:defRPr sz="19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470550" name="Rectangle 86"/>
          <p:cNvSpPr>
            <a:spLocks noChangeArrowheads="1"/>
          </p:cNvSpPr>
          <p:nvPr userDrawn="1"/>
        </p:nvSpPr>
        <p:spPr bwMode="auto">
          <a:xfrm>
            <a:off x="366767" y="6396160"/>
            <a:ext cx="1409700" cy="461963"/>
          </a:xfrm>
          <a:prstGeom prst="rect">
            <a:avLst/>
          </a:prstGeom>
          <a:noFill/>
          <a:ln w="9525">
            <a:noFill/>
            <a:miter lim="800000"/>
            <a:headEnd/>
            <a:tailEnd/>
          </a:ln>
          <a:effectLst/>
        </p:spPr>
        <p:txBody>
          <a:bodyPr lIns="0" tIns="0" rIns="0" bIns="0"/>
          <a:lstStyle/>
          <a:p>
            <a:pPr defTabSz="783811" eaLnBrk="0" hangingPunct="0">
              <a:lnSpc>
                <a:spcPct val="85000"/>
              </a:lnSpc>
              <a:buClrTx/>
              <a:buFontTx/>
              <a:buNone/>
            </a:pPr>
            <a:endParaRPr lang="de-DE" sz="900" b="0" dirty="0">
              <a:solidFill>
                <a:srgbClr val="000000"/>
              </a:solidFill>
              <a:latin typeface="FrutigerNext LT Light" pitchFamily="34" charset="0"/>
              <a:ea typeface="MS PGothic" pitchFamily="34" charset="-128"/>
            </a:endParaRPr>
          </a:p>
          <a:p>
            <a:pPr defTabSz="783811" eaLnBrk="0" hangingPunct="0">
              <a:lnSpc>
                <a:spcPct val="85000"/>
              </a:lnSpc>
              <a:buClrTx/>
              <a:buFontTx/>
              <a:buNone/>
            </a:pPr>
            <a:r>
              <a:rPr lang="de-DE" sz="900" b="0" dirty="0">
                <a:solidFill>
                  <a:srgbClr val="000000"/>
                </a:solidFill>
                <a:latin typeface="FrutigerNext LT Light" pitchFamily="34" charset="0"/>
                <a:ea typeface="MS PGothic" pitchFamily="34" charset="-128"/>
              </a:rPr>
              <a:t>Page </a:t>
            </a:r>
            <a:fld id="{E68EC476-442B-4BB7-9603-F1440C241F3D}" type="slidenum">
              <a:rPr lang="de-DE" sz="900" b="0">
                <a:solidFill>
                  <a:srgbClr val="000000"/>
                </a:solidFill>
                <a:latin typeface="FrutigerNext LT Light" pitchFamily="34" charset="0"/>
                <a:ea typeface="MS PGothic" pitchFamily="34" charset="-128"/>
              </a:rPr>
              <a:pPr defTabSz="783811" eaLnBrk="0" hangingPunct="0">
                <a:lnSpc>
                  <a:spcPct val="85000"/>
                </a:lnSpc>
                <a:buClrTx/>
                <a:buFontTx/>
                <a:buNone/>
              </a:pPr>
              <a:t>‹#›</a:t>
            </a:fld>
            <a:endParaRPr lang="en-GB" sz="900" b="0" dirty="0">
              <a:solidFill>
                <a:srgbClr val="000000"/>
              </a:solidFill>
              <a:latin typeface="FrutigerNext LT Light" pitchFamily="34" charset="0"/>
              <a:ea typeface="MS PGothic" pitchFamily="34" charset="-128"/>
            </a:endParaRPr>
          </a:p>
        </p:txBody>
      </p:sp>
      <p:sp>
        <p:nvSpPr>
          <p:cNvPr id="63" name="Text Box 5"/>
          <p:cNvSpPr txBox="1">
            <a:spLocks noChangeArrowheads="1"/>
          </p:cNvSpPr>
          <p:nvPr userDrawn="1"/>
        </p:nvSpPr>
        <p:spPr bwMode="auto">
          <a:xfrm>
            <a:off x="4683188" y="6478597"/>
            <a:ext cx="2542345"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392"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300" b="0" kern="0" dirty="0" smtClean="0">
                <a:solidFill>
                  <a:srgbClr val="000000">
                    <a:lumMod val="65000"/>
                    <a:lumOff val="35000"/>
                  </a:srgbClr>
                </a:solidFill>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3901" r:id="rId1"/>
    <p:sldLayoutId id="2147483903" r:id="rId2"/>
    <p:sldLayoutId id="2147483904" r:id="rId3"/>
    <p:sldLayoutId id="2147483905" r:id="rId4"/>
    <p:sldLayoutId id="2147483906" r:id="rId5"/>
    <p:sldLayoutId id="2147483907" r:id="rId6"/>
  </p:sldLayoutIdLst>
  <p:timing>
    <p:tnLst>
      <p:par>
        <p:cTn id="1" dur="indefinite" restart="never" nodeType="tmRoot"/>
      </p:par>
    </p:tnLst>
  </p:timing>
  <p:hf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6963"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392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088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784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722" indent="-342722"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560" indent="-285602"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401" indent="-22848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360" indent="-228481" algn="l" rtl="0" eaLnBrk="1" fontAlgn="base" hangingPunct="1">
        <a:spcBef>
          <a:spcPct val="20000"/>
        </a:spcBef>
        <a:spcAft>
          <a:spcPct val="0"/>
        </a:spcAft>
        <a:buChar char="–"/>
        <a:defRPr sz="1600">
          <a:solidFill>
            <a:schemeClr val="tx1"/>
          </a:solidFill>
          <a:latin typeface="+mn-lt"/>
          <a:ea typeface="+mn-ea"/>
          <a:cs typeface="+mn-cs"/>
        </a:defRPr>
      </a:lvl4pPr>
      <a:lvl5pPr marL="2056319"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3280"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240"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201"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4162" indent="-22848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921" rtl="0" eaLnBrk="1" latinLnBrk="0" hangingPunct="1">
        <a:defRPr sz="1700" kern="1200">
          <a:solidFill>
            <a:schemeClr val="tx1"/>
          </a:solidFill>
          <a:latin typeface="+mn-lt"/>
          <a:ea typeface="+mn-ea"/>
          <a:cs typeface="+mn-cs"/>
        </a:defRPr>
      </a:lvl1pPr>
      <a:lvl2pPr marL="456963" algn="l" defTabSz="913921" rtl="0" eaLnBrk="1" latinLnBrk="0" hangingPunct="1">
        <a:defRPr sz="1700" kern="1200">
          <a:solidFill>
            <a:schemeClr val="tx1"/>
          </a:solidFill>
          <a:latin typeface="+mn-lt"/>
          <a:ea typeface="+mn-ea"/>
          <a:cs typeface="+mn-cs"/>
        </a:defRPr>
      </a:lvl2pPr>
      <a:lvl3pPr marL="913921" algn="l" defTabSz="913921" rtl="0" eaLnBrk="1" latinLnBrk="0" hangingPunct="1">
        <a:defRPr sz="1700" kern="1200">
          <a:solidFill>
            <a:schemeClr val="tx1"/>
          </a:solidFill>
          <a:latin typeface="+mn-lt"/>
          <a:ea typeface="+mn-ea"/>
          <a:cs typeface="+mn-cs"/>
        </a:defRPr>
      </a:lvl3pPr>
      <a:lvl4pPr marL="1370880" algn="l" defTabSz="913921" rtl="0" eaLnBrk="1" latinLnBrk="0" hangingPunct="1">
        <a:defRPr sz="1700" kern="1200">
          <a:solidFill>
            <a:schemeClr val="tx1"/>
          </a:solidFill>
          <a:latin typeface="+mn-lt"/>
          <a:ea typeface="+mn-ea"/>
          <a:cs typeface="+mn-cs"/>
        </a:defRPr>
      </a:lvl4pPr>
      <a:lvl5pPr marL="1827841" algn="l" defTabSz="913921" rtl="0" eaLnBrk="1" latinLnBrk="0" hangingPunct="1">
        <a:defRPr sz="1700" kern="1200">
          <a:solidFill>
            <a:schemeClr val="tx1"/>
          </a:solidFill>
          <a:latin typeface="+mn-lt"/>
          <a:ea typeface="+mn-ea"/>
          <a:cs typeface="+mn-cs"/>
        </a:defRPr>
      </a:lvl5pPr>
      <a:lvl6pPr marL="2284802" algn="l" defTabSz="913921" rtl="0" eaLnBrk="1" latinLnBrk="0" hangingPunct="1">
        <a:defRPr sz="1700" kern="1200">
          <a:solidFill>
            <a:schemeClr val="tx1"/>
          </a:solidFill>
          <a:latin typeface="+mn-lt"/>
          <a:ea typeface="+mn-ea"/>
          <a:cs typeface="+mn-cs"/>
        </a:defRPr>
      </a:lvl6pPr>
      <a:lvl7pPr marL="2741762" algn="l" defTabSz="913921" rtl="0" eaLnBrk="1" latinLnBrk="0" hangingPunct="1">
        <a:defRPr sz="1700" kern="1200">
          <a:solidFill>
            <a:schemeClr val="tx1"/>
          </a:solidFill>
          <a:latin typeface="+mn-lt"/>
          <a:ea typeface="+mn-ea"/>
          <a:cs typeface="+mn-cs"/>
        </a:defRPr>
      </a:lvl7pPr>
      <a:lvl8pPr marL="3198720" algn="l" defTabSz="913921" rtl="0" eaLnBrk="1" latinLnBrk="0" hangingPunct="1">
        <a:defRPr sz="1700" kern="1200">
          <a:solidFill>
            <a:schemeClr val="tx1"/>
          </a:solidFill>
          <a:latin typeface="+mn-lt"/>
          <a:ea typeface="+mn-ea"/>
          <a:cs typeface="+mn-cs"/>
        </a:defRPr>
      </a:lvl8pPr>
      <a:lvl9pPr marL="3655679" algn="l" defTabSz="913921" rtl="0" eaLnBrk="1" latinLnBrk="0" hangingPunct="1">
        <a:defRPr sz="17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6"/>
            </p:custDataLst>
          </p:nvPr>
        </p:nvGraphicFramePr>
        <p:xfrm>
          <a:off x="1636" y="1592"/>
          <a:ext cx="1587" cy="1587"/>
        </p:xfrm>
        <a:graphic>
          <a:graphicData uri="http://schemas.openxmlformats.org/presentationml/2006/ole">
            <mc:AlternateContent xmlns:mc="http://schemas.openxmlformats.org/markup-compatibility/2006">
              <mc:Choice xmlns:v="urn:schemas-microsoft-com:vml" Requires="v">
                <p:oleObj spid="_x0000_s7348" name="think-cell Slide" r:id="rId7" imgW="360" imgH="360" progId="">
                  <p:embed/>
                </p:oleObj>
              </mc:Choice>
              <mc:Fallback>
                <p:oleObj name="think-cell Slide" r:id="rId7" imgW="360" imgH="360" progId="">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6" y="1592"/>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0550" name="Rectangle 86"/>
          <p:cNvSpPr>
            <a:spLocks noChangeArrowheads="1"/>
          </p:cNvSpPr>
          <p:nvPr/>
        </p:nvSpPr>
        <p:spPr bwMode="auto">
          <a:xfrm>
            <a:off x="366762" y="6396138"/>
            <a:ext cx="1409700" cy="461963"/>
          </a:xfrm>
          <a:prstGeom prst="rect">
            <a:avLst/>
          </a:prstGeom>
          <a:noFill/>
          <a:ln w="9525">
            <a:noFill/>
            <a:miter lim="800000"/>
            <a:headEnd/>
            <a:tailEnd/>
          </a:ln>
          <a:effectLst/>
        </p:spPr>
        <p:txBody>
          <a:bodyPr lIns="0" tIns="0" rIns="0" bIns="0"/>
          <a:lstStyle/>
          <a:p>
            <a:pPr defTabSz="783591" eaLnBrk="0" hangingPunct="0">
              <a:lnSpc>
                <a:spcPct val="85000"/>
              </a:lnSpc>
              <a:buClrTx/>
              <a:buFontTx/>
              <a:buNone/>
            </a:pPr>
            <a:endParaRPr lang="de-DE" sz="900" b="0" dirty="0">
              <a:solidFill>
                <a:srgbClr val="000000"/>
              </a:solidFill>
              <a:latin typeface="FrutigerNext LT Light" pitchFamily="34" charset="0"/>
              <a:ea typeface="MS PGothic" pitchFamily="34" charset="-128"/>
            </a:endParaRPr>
          </a:p>
          <a:p>
            <a:pPr defTabSz="783591" eaLnBrk="0" hangingPunct="0">
              <a:lnSpc>
                <a:spcPct val="85000"/>
              </a:lnSpc>
              <a:buClrTx/>
              <a:buFontTx/>
              <a:buNone/>
            </a:pPr>
            <a:r>
              <a:rPr lang="de-DE" sz="900" b="0" dirty="0">
                <a:solidFill>
                  <a:srgbClr val="000000"/>
                </a:solidFill>
                <a:latin typeface="FrutigerNext LT Light" pitchFamily="34" charset="0"/>
                <a:ea typeface="MS PGothic" pitchFamily="34" charset="-128"/>
              </a:rPr>
              <a:t>Page </a:t>
            </a:r>
            <a:fld id="{E68EC476-442B-4BB7-9603-F1440C241F3D}" type="slidenum">
              <a:rPr lang="de-DE" sz="900" b="0">
                <a:solidFill>
                  <a:srgbClr val="000000"/>
                </a:solidFill>
                <a:latin typeface="FrutigerNext LT Light" pitchFamily="34" charset="0"/>
                <a:ea typeface="MS PGothic" pitchFamily="34" charset="-128"/>
              </a:rPr>
              <a:pPr defTabSz="783591" eaLnBrk="0" hangingPunct="0">
                <a:lnSpc>
                  <a:spcPct val="85000"/>
                </a:lnSpc>
                <a:buClrTx/>
                <a:buFontTx/>
                <a:buNone/>
              </a:pPr>
              <a:t>‹#›</a:t>
            </a:fld>
            <a:endParaRPr lang="en-GB" sz="900" b="0" dirty="0">
              <a:solidFill>
                <a:srgbClr val="000000"/>
              </a:solidFill>
              <a:latin typeface="FrutigerNext LT Light" pitchFamily="34" charset="0"/>
              <a:ea typeface="MS PGothic" pitchFamily="34" charset="-128"/>
            </a:endParaRPr>
          </a:p>
        </p:txBody>
      </p:sp>
      <p:sp>
        <p:nvSpPr>
          <p:cNvPr id="63" name="Text Box 5"/>
          <p:cNvSpPr txBox="1">
            <a:spLocks noChangeArrowheads="1"/>
          </p:cNvSpPr>
          <p:nvPr/>
        </p:nvSpPr>
        <p:spPr bwMode="auto">
          <a:xfrm>
            <a:off x="4683192" y="6478588"/>
            <a:ext cx="2542359"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37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300" b="0" kern="0" dirty="0" smtClean="0">
                <a:solidFill>
                  <a:srgbClr val="000000">
                    <a:lumMod val="65000"/>
                    <a:lumOff val="35000"/>
                  </a:srgbClr>
                </a:solidFill>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3909" r:id="rId1"/>
    <p:sldLayoutId id="2147483910" r:id="rId2"/>
    <p:sldLayoutId id="2147483912" r:id="rId3"/>
  </p:sldLayoutIdLst>
  <p:timing>
    <p:tnLst>
      <p:par>
        <p:cTn id="1" dur="indefinite" restart="never" nodeType="tmRoot"/>
      </p:par>
    </p:tnLst>
  </p:timing>
  <p:hf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683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367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050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734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634" indent="-342634"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355" indent="-285529"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093" indent="-228422"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20" indent="-228422" algn="l" rtl="0" eaLnBrk="1" fontAlgn="base" hangingPunct="1">
        <a:spcBef>
          <a:spcPct val="20000"/>
        </a:spcBef>
        <a:spcAft>
          <a:spcPct val="0"/>
        </a:spcAft>
        <a:buChar char="–"/>
        <a:defRPr sz="1600">
          <a:solidFill>
            <a:schemeClr val="tx1"/>
          </a:solidFill>
          <a:latin typeface="+mn-lt"/>
          <a:ea typeface="+mn-ea"/>
          <a:cs typeface="+mn-cs"/>
        </a:defRPr>
      </a:lvl4pPr>
      <a:lvl5pPr marL="2055747" indent="-228422"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2591" indent="-228422"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426" indent="-228422"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262" indent="-228422"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106" indent="-228422"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672" rtl="0" eaLnBrk="1" latinLnBrk="0" hangingPunct="1">
        <a:defRPr sz="1700" kern="1200">
          <a:solidFill>
            <a:schemeClr val="tx1"/>
          </a:solidFill>
          <a:latin typeface="+mn-lt"/>
          <a:ea typeface="+mn-ea"/>
          <a:cs typeface="+mn-cs"/>
        </a:defRPr>
      </a:lvl1pPr>
      <a:lvl2pPr marL="456831" algn="l" defTabSz="913672" rtl="0" eaLnBrk="1" latinLnBrk="0" hangingPunct="1">
        <a:defRPr sz="1700" kern="1200">
          <a:solidFill>
            <a:schemeClr val="tx1"/>
          </a:solidFill>
          <a:latin typeface="+mn-lt"/>
          <a:ea typeface="+mn-ea"/>
          <a:cs typeface="+mn-cs"/>
        </a:defRPr>
      </a:lvl2pPr>
      <a:lvl3pPr marL="913672" algn="l" defTabSz="913672" rtl="0" eaLnBrk="1" latinLnBrk="0" hangingPunct="1">
        <a:defRPr sz="1700" kern="1200">
          <a:solidFill>
            <a:schemeClr val="tx1"/>
          </a:solidFill>
          <a:latin typeface="+mn-lt"/>
          <a:ea typeface="+mn-ea"/>
          <a:cs typeface="+mn-cs"/>
        </a:defRPr>
      </a:lvl3pPr>
      <a:lvl4pPr marL="1370506" algn="l" defTabSz="913672" rtl="0" eaLnBrk="1" latinLnBrk="0" hangingPunct="1">
        <a:defRPr sz="1700" kern="1200">
          <a:solidFill>
            <a:schemeClr val="tx1"/>
          </a:solidFill>
          <a:latin typeface="+mn-lt"/>
          <a:ea typeface="+mn-ea"/>
          <a:cs typeface="+mn-cs"/>
        </a:defRPr>
      </a:lvl4pPr>
      <a:lvl5pPr marL="1827342" algn="l" defTabSz="913672" rtl="0" eaLnBrk="1" latinLnBrk="0" hangingPunct="1">
        <a:defRPr sz="1700" kern="1200">
          <a:solidFill>
            <a:schemeClr val="tx1"/>
          </a:solidFill>
          <a:latin typeface="+mn-lt"/>
          <a:ea typeface="+mn-ea"/>
          <a:cs typeface="+mn-cs"/>
        </a:defRPr>
      </a:lvl5pPr>
      <a:lvl6pPr marL="2284186" algn="l" defTabSz="913672" rtl="0" eaLnBrk="1" latinLnBrk="0" hangingPunct="1">
        <a:defRPr sz="1700" kern="1200">
          <a:solidFill>
            <a:schemeClr val="tx1"/>
          </a:solidFill>
          <a:latin typeface="+mn-lt"/>
          <a:ea typeface="+mn-ea"/>
          <a:cs typeface="+mn-cs"/>
        </a:defRPr>
      </a:lvl6pPr>
      <a:lvl7pPr marL="2741014" algn="l" defTabSz="913672" rtl="0" eaLnBrk="1" latinLnBrk="0" hangingPunct="1">
        <a:defRPr sz="1700" kern="1200">
          <a:solidFill>
            <a:schemeClr val="tx1"/>
          </a:solidFill>
          <a:latin typeface="+mn-lt"/>
          <a:ea typeface="+mn-ea"/>
          <a:cs typeface="+mn-cs"/>
        </a:defRPr>
      </a:lvl7pPr>
      <a:lvl8pPr marL="3197840" algn="l" defTabSz="913672" rtl="0" eaLnBrk="1" latinLnBrk="0" hangingPunct="1">
        <a:defRPr sz="1700" kern="1200">
          <a:solidFill>
            <a:schemeClr val="tx1"/>
          </a:solidFill>
          <a:latin typeface="+mn-lt"/>
          <a:ea typeface="+mn-ea"/>
          <a:cs typeface="+mn-cs"/>
        </a:defRPr>
      </a:lvl8pPr>
      <a:lvl9pPr marL="3654667" algn="l" defTabSz="913672" rtl="0" eaLnBrk="1" latinLnBrk="0" hangingPunct="1">
        <a:defRPr sz="17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075" name="Picture 3" descr="D:\2015 MWC KV\2015 MWC PPT\新建文件夹\09.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590" y="795"/>
            <a:ext cx="12192000" cy="685641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609759" y="275175"/>
            <a:ext cx="10975658" cy="1143000"/>
          </a:xfrm>
          <a:prstGeom prst="rect">
            <a:avLst/>
          </a:prstGeom>
        </p:spPr>
        <p:txBody>
          <a:bodyPr vert="horz" lIns="121904" tIns="60952" rIns="121904" bIns="60952"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609759" y="1600216"/>
            <a:ext cx="10975658" cy="4525433"/>
          </a:xfrm>
          <a:prstGeom prst="rect">
            <a:avLst/>
          </a:prstGeom>
        </p:spPr>
        <p:txBody>
          <a:bodyPr vert="horz" lIns="121904" tIns="60952" rIns="121904" bIns="6095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805" y="6356367"/>
            <a:ext cx="2845541" cy="366182"/>
          </a:xfrm>
          <a:prstGeom prst="rect">
            <a:avLst/>
          </a:prstGeom>
        </p:spPr>
        <p:txBody>
          <a:bodyPr vert="horz" lIns="121904" tIns="60952" rIns="121904" bIns="60952" rtlCol="0" anchor="ctr"/>
          <a:lstStyle>
            <a:lvl1pPr algn="l">
              <a:defRPr sz="1600">
                <a:solidFill>
                  <a:schemeClr val="tx1"/>
                </a:solidFill>
              </a:defRPr>
            </a:lvl1pPr>
          </a:lstStyle>
          <a:p>
            <a:pPr defTabSz="1219037" fontAlgn="auto">
              <a:spcBef>
                <a:spcPts val="0"/>
              </a:spcBef>
              <a:spcAft>
                <a:spcPts val="0"/>
              </a:spcAft>
              <a:buClrTx/>
              <a:buFontTx/>
              <a:buNone/>
            </a:pPr>
            <a:fld id="{1A5B2B23-E5F0-44D7-A9FF-4B8E82156B39}" type="datetimeFigureOut">
              <a:rPr lang="zh-CN" altLang="en-US" b="0" smtClean="0">
                <a:solidFill>
                  <a:prstClr val="black"/>
                </a:solidFill>
                <a:latin typeface="Arial"/>
                <a:ea typeface="微软雅黑"/>
              </a:rPr>
              <a:pPr defTabSz="1219037" fontAlgn="auto">
                <a:spcBef>
                  <a:spcPts val="0"/>
                </a:spcBef>
                <a:spcAft>
                  <a:spcPts val="0"/>
                </a:spcAft>
                <a:buClrTx/>
                <a:buFontTx/>
                <a:buNone/>
              </a:pPr>
              <a:t>2019/1/22</a:t>
            </a:fld>
            <a:endParaRPr lang="zh-CN" altLang="en-US" b="0">
              <a:solidFill>
                <a:prstClr val="black"/>
              </a:solidFill>
              <a:latin typeface="Arial"/>
              <a:ea typeface="微软雅黑"/>
            </a:endParaRPr>
          </a:p>
        </p:txBody>
      </p:sp>
      <p:sp>
        <p:nvSpPr>
          <p:cNvPr id="5" name="页脚占位符 4"/>
          <p:cNvSpPr>
            <a:spLocks noGrp="1"/>
          </p:cNvSpPr>
          <p:nvPr>
            <p:ph type="ftr" sz="quarter" idx="3"/>
          </p:nvPr>
        </p:nvSpPr>
        <p:spPr>
          <a:xfrm>
            <a:off x="4166690" y="6356367"/>
            <a:ext cx="3861805" cy="366182"/>
          </a:xfrm>
          <a:prstGeom prst="rect">
            <a:avLst/>
          </a:prstGeom>
        </p:spPr>
        <p:txBody>
          <a:bodyPr vert="horz" lIns="121904" tIns="60952" rIns="121904" bIns="60952" rtlCol="0" anchor="ctr"/>
          <a:lstStyle>
            <a:lvl1pPr algn="ctr">
              <a:defRPr sz="1600">
                <a:solidFill>
                  <a:schemeClr val="tx1"/>
                </a:solidFill>
              </a:defRPr>
            </a:lvl1pPr>
          </a:lstStyle>
          <a:p>
            <a:pPr defTabSz="1219037" fontAlgn="auto">
              <a:spcBef>
                <a:spcPts val="0"/>
              </a:spcBef>
              <a:spcAft>
                <a:spcPts val="0"/>
              </a:spcAft>
              <a:buClrTx/>
              <a:buFontTx/>
              <a:buNone/>
            </a:pPr>
            <a:endParaRPr lang="zh-CN" altLang="en-US" b="0">
              <a:solidFill>
                <a:prstClr val="black"/>
              </a:solidFill>
              <a:latin typeface="Arial"/>
              <a:ea typeface="微软雅黑"/>
            </a:endParaRPr>
          </a:p>
        </p:txBody>
      </p:sp>
      <p:sp>
        <p:nvSpPr>
          <p:cNvPr id="6" name="灯片编号占位符 5"/>
          <p:cNvSpPr>
            <a:spLocks noGrp="1"/>
          </p:cNvSpPr>
          <p:nvPr>
            <p:ph type="sldNum" sz="quarter" idx="4"/>
          </p:nvPr>
        </p:nvSpPr>
        <p:spPr>
          <a:xfrm>
            <a:off x="8739892" y="6356367"/>
            <a:ext cx="2845541" cy="366182"/>
          </a:xfrm>
          <a:prstGeom prst="rect">
            <a:avLst/>
          </a:prstGeom>
        </p:spPr>
        <p:txBody>
          <a:bodyPr vert="horz" lIns="121904" tIns="60952" rIns="121904" bIns="60952" rtlCol="0" anchor="ctr"/>
          <a:lstStyle>
            <a:lvl1pPr algn="r">
              <a:defRPr sz="1600">
                <a:solidFill>
                  <a:schemeClr val="tx1"/>
                </a:solidFill>
              </a:defRPr>
            </a:lvl1pPr>
          </a:lstStyle>
          <a:p>
            <a:pPr defTabSz="1219037" fontAlgn="auto">
              <a:spcBef>
                <a:spcPts val="0"/>
              </a:spcBef>
              <a:spcAft>
                <a:spcPts val="0"/>
              </a:spcAft>
              <a:buClrTx/>
              <a:buFontTx/>
              <a:buNone/>
            </a:pPr>
            <a:fld id="{B2563A90-55EF-4D2C-B954-EDF55F24A661}" type="slidenum">
              <a:rPr lang="zh-CN" altLang="en-US" b="0" smtClean="0">
                <a:solidFill>
                  <a:prstClr val="black"/>
                </a:solidFill>
                <a:latin typeface="Arial"/>
                <a:ea typeface="微软雅黑"/>
              </a:rPr>
              <a:pPr defTabSz="1219037" fontAlgn="auto">
                <a:spcBef>
                  <a:spcPts val="0"/>
                </a:spcBef>
                <a:spcAft>
                  <a:spcPts val="0"/>
                </a:spcAft>
                <a:buClrTx/>
                <a:buFontTx/>
                <a:buNone/>
              </a:pPr>
              <a:t>‹#›</a:t>
            </a:fld>
            <a:endParaRPr lang="zh-CN" altLang="en-US" b="0">
              <a:solidFill>
                <a:prstClr val="black"/>
              </a:solidFill>
              <a:latin typeface="Arial"/>
              <a:ea typeface="微软雅黑"/>
            </a:endParaRPr>
          </a:p>
        </p:txBody>
      </p:sp>
      <p:sp>
        <p:nvSpPr>
          <p:cNvPr id="8" name="Rectangle 86"/>
          <p:cNvSpPr>
            <a:spLocks noChangeArrowheads="1"/>
          </p:cNvSpPr>
          <p:nvPr userDrawn="1"/>
        </p:nvSpPr>
        <p:spPr bwMode="auto">
          <a:xfrm>
            <a:off x="572741" y="6431936"/>
            <a:ext cx="714178" cy="426064"/>
          </a:xfrm>
          <a:prstGeom prst="rect">
            <a:avLst/>
          </a:prstGeom>
          <a:noFill/>
          <a:ln w="9525">
            <a:noFill/>
            <a:miter lim="800000"/>
            <a:headEnd/>
            <a:tailEnd/>
          </a:ln>
          <a:effectLst/>
        </p:spPr>
        <p:txBody>
          <a:bodyPr lIns="0" tIns="0" rIns="0" bIns="0"/>
          <a:lstStyle/>
          <a:p>
            <a:pPr defTabSz="987782" eaLnBrk="0" fontAlgn="auto" hangingPunct="0">
              <a:lnSpc>
                <a:spcPct val="85000"/>
              </a:lnSpc>
              <a:spcBef>
                <a:spcPts val="0"/>
              </a:spcBef>
              <a:spcAft>
                <a:spcPts val="0"/>
              </a:spcAft>
              <a:buClrTx/>
              <a:buFontTx/>
              <a:buNone/>
            </a:pPr>
            <a:endParaRPr lang="de-DE" sz="1300" b="0" dirty="0">
              <a:solidFill>
                <a:prstClr val="black"/>
              </a:solidFill>
              <a:latin typeface="FrutigerNext LT Light" pitchFamily="34" charset="0"/>
              <a:ea typeface="MS PGothic" pitchFamily="34" charset="-128"/>
            </a:endParaRPr>
          </a:p>
          <a:p>
            <a:pPr defTabSz="987782" eaLnBrk="0" fontAlgn="auto" hangingPunct="0">
              <a:lnSpc>
                <a:spcPct val="85000"/>
              </a:lnSpc>
              <a:spcBef>
                <a:spcPts val="0"/>
              </a:spcBef>
              <a:spcAft>
                <a:spcPts val="0"/>
              </a:spcAft>
              <a:buClrTx/>
              <a:buFontTx/>
              <a:buNone/>
            </a:pPr>
            <a:fld id="{E68EC476-442B-4BB7-9603-F1440C241F3D}" type="slidenum">
              <a:rPr lang="de-DE" sz="1300" b="0" smtClean="0">
                <a:solidFill>
                  <a:prstClr val="black"/>
                </a:solidFill>
                <a:latin typeface="FrutigerNext LT Light" pitchFamily="34" charset="0"/>
                <a:ea typeface="MS PGothic" pitchFamily="34" charset="-128"/>
              </a:rPr>
              <a:pPr defTabSz="987782" eaLnBrk="0" fontAlgn="auto" hangingPunct="0">
                <a:lnSpc>
                  <a:spcPct val="85000"/>
                </a:lnSpc>
                <a:spcBef>
                  <a:spcPts val="0"/>
                </a:spcBef>
                <a:spcAft>
                  <a:spcPts val="0"/>
                </a:spcAft>
                <a:buClrTx/>
                <a:buFontTx/>
                <a:buNone/>
              </a:pPr>
              <a:t>‹#›</a:t>
            </a:fld>
            <a:endParaRPr lang="en-GB" sz="1300" b="0" dirty="0">
              <a:solidFill>
                <a:prstClr val="black"/>
              </a:solidFill>
              <a:latin typeface="FrutigerNext LT Light" pitchFamily="34" charset="0"/>
              <a:ea typeface="MS PGothic" pitchFamily="34" charset="-128"/>
            </a:endParaRPr>
          </a:p>
        </p:txBody>
      </p:sp>
    </p:spTree>
    <p:extLst>
      <p:ext uri="{BB962C8B-B14F-4D97-AF65-F5344CB8AC3E}">
        <p14:creationId xmlns:p14="http://schemas.microsoft.com/office/powerpoint/2010/main" val="1096081297"/>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Lst>
  <p:timing>
    <p:tnLst>
      <p:par>
        <p:cTn id="1" dur="indefinite" restart="never" nodeType="tmRoot"/>
      </p:par>
    </p:tnLst>
  </p:timing>
  <p:txStyles>
    <p:titleStyle>
      <a:lvl1pPr algn="ctr" defTabSz="1219037" rtl="0" eaLnBrk="1" latinLnBrk="0" hangingPunct="1">
        <a:spcBef>
          <a:spcPct val="0"/>
        </a:spcBef>
        <a:buNone/>
        <a:defRPr sz="5900" kern="1200">
          <a:solidFill>
            <a:schemeClr val="tx1"/>
          </a:solidFill>
          <a:latin typeface="+mj-lt"/>
          <a:ea typeface="+mj-ea"/>
          <a:cs typeface="+mj-cs"/>
        </a:defRPr>
      </a:lvl1pPr>
    </p:titleStyle>
    <p:bodyStyle>
      <a:lvl1pPr marL="457138" indent="-457138" algn="l" defTabSz="121903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467" indent="-380950" algn="l" defTabSz="121903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795" indent="-304761" algn="l" defTabSz="121903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315" indent="-304761" algn="l" defTabSz="121903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835" indent="-304761" algn="l" defTabSz="121903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352" indent="-304761" algn="l" defTabSz="12190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871" indent="-304761" algn="l" defTabSz="12190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390" indent="-304761" algn="l" defTabSz="12190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907" indent="-304761" algn="l" defTabSz="121903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037" rtl="0" eaLnBrk="1" latinLnBrk="0" hangingPunct="1">
        <a:defRPr sz="2400" kern="1200">
          <a:solidFill>
            <a:schemeClr val="tx1"/>
          </a:solidFill>
          <a:latin typeface="+mn-lt"/>
          <a:ea typeface="+mn-ea"/>
          <a:cs typeface="+mn-cs"/>
        </a:defRPr>
      </a:lvl1pPr>
      <a:lvl2pPr marL="609522" algn="l" defTabSz="1219037" rtl="0" eaLnBrk="1" latinLnBrk="0" hangingPunct="1">
        <a:defRPr sz="2400" kern="1200">
          <a:solidFill>
            <a:schemeClr val="tx1"/>
          </a:solidFill>
          <a:latin typeface="+mn-lt"/>
          <a:ea typeface="+mn-ea"/>
          <a:cs typeface="+mn-cs"/>
        </a:defRPr>
      </a:lvl2pPr>
      <a:lvl3pPr marL="1219037" algn="l" defTabSz="1219037" rtl="0" eaLnBrk="1" latinLnBrk="0" hangingPunct="1">
        <a:defRPr sz="2400" kern="1200">
          <a:solidFill>
            <a:schemeClr val="tx1"/>
          </a:solidFill>
          <a:latin typeface="+mn-lt"/>
          <a:ea typeface="+mn-ea"/>
          <a:cs typeface="+mn-cs"/>
        </a:defRPr>
      </a:lvl3pPr>
      <a:lvl4pPr marL="1828556" algn="l" defTabSz="1219037" rtl="0" eaLnBrk="1" latinLnBrk="0" hangingPunct="1">
        <a:defRPr sz="2400" kern="1200">
          <a:solidFill>
            <a:schemeClr val="tx1"/>
          </a:solidFill>
          <a:latin typeface="+mn-lt"/>
          <a:ea typeface="+mn-ea"/>
          <a:cs typeface="+mn-cs"/>
        </a:defRPr>
      </a:lvl4pPr>
      <a:lvl5pPr marL="2438074" algn="l" defTabSz="1219037" rtl="0" eaLnBrk="1" latinLnBrk="0" hangingPunct="1">
        <a:defRPr sz="2400" kern="1200">
          <a:solidFill>
            <a:schemeClr val="tx1"/>
          </a:solidFill>
          <a:latin typeface="+mn-lt"/>
          <a:ea typeface="+mn-ea"/>
          <a:cs typeface="+mn-cs"/>
        </a:defRPr>
      </a:lvl5pPr>
      <a:lvl6pPr marL="3047592" algn="l" defTabSz="1219037" rtl="0" eaLnBrk="1" latinLnBrk="0" hangingPunct="1">
        <a:defRPr sz="2400" kern="1200">
          <a:solidFill>
            <a:schemeClr val="tx1"/>
          </a:solidFill>
          <a:latin typeface="+mn-lt"/>
          <a:ea typeface="+mn-ea"/>
          <a:cs typeface="+mn-cs"/>
        </a:defRPr>
      </a:lvl6pPr>
      <a:lvl7pPr marL="3657111" algn="l" defTabSz="1219037" rtl="0" eaLnBrk="1" latinLnBrk="0" hangingPunct="1">
        <a:defRPr sz="2400" kern="1200">
          <a:solidFill>
            <a:schemeClr val="tx1"/>
          </a:solidFill>
          <a:latin typeface="+mn-lt"/>
          <a:ea typeface="+mn-ea"/>
          <a:cs typeface="+mn-cs"/>
        </a:defRPr>
      </a:lvl7pPr>
      <a:lvl8pPr marL="4266630" algn="l" defTabSz="1219037" rtl="0" eaLnBrk="1" latinLnBrk="0" hangingPunct="1">
        <a:defRPr sz="2400" kern="1200">
          <a:solidFill>
            <a:schemeClr val="tx1"/>
          </a:solidFill>
          <a:latin typeface="+mn-lt"/>
          <a:ea typeface="+mn-ea"/>
          <a:cs typeface="+mn-cs"/>
        </a:defRPr>
      </a:lvl8pPr>
      <a:lvl9pPr marL="4876148" algn="l" defTabSz="1219037" rtl="0" eaLnBrk="1" latinLnBrk="0" hangingPunct="1">
        <a:defRPr sz="24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146" name="Picture 79" descr="dd"/>
          <p:cNvPicPr>
            <a:picLocks noChangeAspect="1" noChangeArrowheads="1"/>
          </p:cNvPicPr>
          <p:nvPr/>
        </p:nvPicPr>
        <p:blipFill>
          <a:blip r:embed="rId9" cstate="print"/>
          <a:srcRect/>
          <a:stretch>
            <a:fillRect/>
          </a:stretch>
        </p:blipFill>
        <p:spPr bwMode="auto">
          <a:xfrm>
            <a:off x="3" y="6224724"/>
            <a:ext cx="12203645" cy="636587"/>
          </a:xfrm>
          <a:prstGeom prst="rect">
            <a:avLst/>
          </a:prstGeom>
          <a:noFill/>
          <a:ln w="9525">
            <a:noFill/>
            <a:miter lim="800000"/>
            <a:headEnd/>
            <a:tailEnd/>
          </a:ln>
        </p:spPr>
      </p:pic>
      <p:sp>
        <p:nvSpPr>
          <p:cNvPr id="28680" name="Text Box 8"/>
          <p:cNvSpPr txBox="1">
            <a:spLocks noChangeArrowheads="1"/>
          </p:cNvSpPr>
          <p:nvPr/>
        </p:nvSpPr>
        <p:spPr bwMode="auto">
          <a:xfrm>
            <a:off x="870205" y="6438901"/>
            <a:ext cx="2613853" cy="26553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000000"/>
                </a:solidFill>
                <a:latin typeface="FrutigerNext LT Bold" charset="0"/>
                <a:ea typeface="MS PGothic" pitchFamily="34" charset="-128"/>
              </a:rPr>
              <a:t>HUAWEI TECHNOLOGIES CO., LTD.</a:t>
            </a:r>
            <a:endParaRPr lang="en-US" altLang="zh-CN" sz="2200" b="0" dirty="0">
              <a:solidFill>
                <a:srgbClr val="000000"/>
              </a:solidFill>
              <a:ea typeface="MS PGothic" pitchFamily="34" charset="-128"/>
            </a:endParaRPr>
          </a:p>
        </p:txBody>
      </p:sp>
      <p:pic>
        <p:nvPicPr>
          <p:cNvPr id="6148" name="Picture 9" descr="8"/>
          <p:cNvPicPr>
            <a:picLocks noChangeAspect="1" noChangeArrowheads="1"/>
          </p:cNvPicPr>
          <p:nvPr/>
        </p:nvPicPr>
        <p:blipFill>
          <a:blip r:embed="rId10" cstate="print"/>
          <a:srcRect/>
          <a:stretch>
            <a:fillRect/>
          </a:stretch>
        </p:blipFill>
        <p:spPr bwMode="auto">
          <a:xfrm>
            <a:off x="10014515" y="6399357"/>
            <a:ext cx="1748822" cy="312737"/>
          </a:xfrm>
          <a:prstGeom prst="rect">
            <a:avLst/>
          </a:prstGeom>
          <a:noFill/>
          <a:ln w="9525">
            <a:noFill/>
            <a:miter lim="800000"/>
            <a:headEnd/>
            <a:tailEnd/>
          </a:ln>
        </p:spPr>
      </p:pic>
      <p:sp>
        <p:nvSpPr>
          <p:cNvPr id="6150" name="Rectangle 13"/>
          <p:cNvSpPr>
            <a:spLocks noGrp="1" noChangeArrowheads="1"/>
          </p:cNvSpPr>
          <p:nvPr>
            <p:ph type="title"/>
          </p:nvPr>
        </p:nvSpPr>
        <p:spPr bwMode="auto">
          <a:xfrm>
            <a:off x="696993" y="430227"/>
            <a:ext cx="10801200" cy="871537"/>
          </a:xfrm>
          <a:prstGeom prst="rect">
            <a:avLst/>
          </a:prstGeom>
          <a:noFill/>
          <a:ln w="9525">
            <a:noFill/>
            <a:miter lim="800000"/>
            <a:headEnd/>
            <a:tailEnd/>
          </a:ln>
        </p:spPr>
        <p:txBody>
          <a:bodyPr vert="horz" wrap="square" lIns="80099" tIns="40049" rIns="80099" bIns="40049"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1443" y="6438901"/>
            <a:ext cx="1643270" cy="265496"/>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200" b="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825" y="528639"/>
            <a:ext cx="2460208" cy="5307012"/>
          </a:xfrm>
          <a:prstGeom prst="rect">
            <a:avLst/>
          </a:prstGeom>
          <a:noFill/>
          <a:ln w="9525">
            <a:noFill/>
            <a:miter lim="800000"/>
            <a:headEnd/>
            <a:tailEnd/>
          </a:ln>
          <a:effectLst/>
        </p:spPr>
        <p:txBody>
          <a:bodyPr lIns="80084" tIns="40043" rIns="80084" bIns="40043"/>
          <a:lstStyle/>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英文标题</a:t>
            </a:r>
            <a:r>
              <a:rPr lang="en-US" altLang="zh-CN" sz="1100" b="0" dirty="0">
                <a:solidFill>
                  <a:srgbClr val="FFFFFF"/>
                </a:solidFill>
                <a:latin typeface="Arial" pitchFamily="34" charset="0"/>
                <a:ea typeface="华文细黑" pitchFamily="2" charset="-122"/>
              </a:rPr>
              <a:t>:32-35pt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 R153 G0 B0</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内部使用字体 </a:t>
            </a:r>
            <a:r>
              <a:rPr lang="en-US" altLang="zh-CN" sz="1100" b="0" dirty="0">
                <a:solidFill>
                  <a:srgbClr val="FFFFFF"/>
                </a:solidFill>
                <a:latin typeface="FrutigerNext LT Regular" pitchFamily="34" charset="0"/>
                <a:ea typeface="华文细黑" pitchFamily="2" charset="-122"/>
              </a:rPr>
              <a:t>:</a:t>
            </a:r>
          </a:p>
          <a:p>
            <a:pPr algn="r" defTabSz="801266">
              <a:lnSpc>
                <a:spcPct val="125000"/>
              </a:lnSpc>
              <a:buClr>
                <a:srgbClr val="777777"/>
              </a:buClr>
              <a:buSzPct val="60000"/>
              <a:buFont typeface="Wingdings" pitchFamily="2" charset="2"/>
              <a:buNone/>
              <a:defRPr/>
            </a:pPr>
            <a:r>
              <a:rPr lang="en-US" altLang="zh-CN" sz="1100" b="0" dirty="0" err="1">
                <a:solidFill>
                  <a:srgbClr val="FFFFFF"/>
                </a:solidFill>
                <a:latin typeface="FrutigerNext LT Regular" pitchFamily="34" charset="0"/>
                <a:ea typeface="华文细黑" pitchFamily="2" charset="-122"/>
              </a:rPr>
              <a:t>FrutigerNext</a:t>
            </a:r>
            <a:r>
              <a:rPr lang="en-US" altLang="zh-CN" sz="1100" b="0" dirty="0">
                <a:solidFill>
                  <a:srgbClr val="FFFFFF"/>
                </a:solidFill>
                <a:latin typeface="FrutigerNext LT Regular" pitchFamily="34" charset="0"/>
                <a:ea typeface="华文细黑" pitchFamily="2" charset="-122"/>
              </a:rPr>
              <a:t> LT Medium</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外部使用字体 </a:t>
            </a:r>
            <a:r>
              <a:rPr lang="en-US" altLang="zh-CN" sz="1100" b="0" dirty="0">
                <a:solidFill>
                  <a:srgbClr val="FFFFFF"/>
                </a:solidFill>
                <a:latin typeface="FrutigerNext LT Regular" pitchFamily="34" charset="0"/>
                <a:ea typeface="华文细黑" pitchFamily="2" charset="-122"/>
              </a:rPr>
              <a:t>: Arial</a:t>
            </a:r>
          </a:p>
          <a:p>
            <a:pPr algn="r" defTabSz="801266">
              <a:lnSpc>
                <a:spcPct val="7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中文标题</a:t>
            </a:r>
            <a:r>
              <a:rPr lang="en-US" altLang="zh-CN" sz="1100" b="0" dirty="0">
                <a:solidFill>
                  <a:srgbClr val="FFFFFF"/>
                </a:solidFill>
                <a:latin typeface="Arial" pitchFamily="34" charset="0"/>
                <a:ea typeface="华文细黑" pitchFamily="2" charset="-122"/>
              </a:rPr>
              <a:t>:30-32pt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 R153 G0 B0</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黑体</a:t>
            </a: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英文正文</a:t>
            </a:r>
            <a:r>
              <a:rPr lang="en-US" altLang="zh-CN" sz="1100" b="0" dirty="0">
                <a:solidFill>
                  <a:srgbClr val="FFFFFF"/>
                </a:solidFill>
                <a:latin typeface="Arial" pitchFamily="34" charset="0"/>
                <a:ea typeface="华文细黑" pitchFamily="2" charset="-122"/>
              </a:rPr>
              <a:t>:20-22pt</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子目录 </a:t>
            </a:r>
            <a:r>
              <a:rPr lang="en-US" altLang="zh-CN" sz="1100" b="0" dirty="0">
                <a:solidFill>
                  <a:srgbClr val="FFFFFF"/>
                </a:solidFill>
                <a:latin typeface="Arial" pitchFamily="34" charset="0"/>
                <a:ea typeface="华文细黑" pitchFamily="2" charset="-122"/>
              </a:rPr>
              <a:t>(2-5</a:t>
            </a:r>
            <a:r>
              <a:rPr lang="zh-CN" altLang="en-US" sz="1100" b="0" dirty="0">
                <a:solidFill>
                  <a:srgbClr val="FFFFFF"/>
                </a:solidFill>
                <a:latin typeface="Arial" pitchFamily="34" charset="0"/>
                <a:ea typeface="华文细黑" pitchFamily="2" charset="-122"/>
              </a:rPr>
              <a:t>级</a:t>
            </a:r>
            <a:r>
              <a:rPr lang="en-US" altLang="zh-CN" sz="1100" b="0" dirty="0">
                <a:solidFill>
                  <a:srgbClr val="FFFFFF"/>
                </a:solidFill>
                <a:latin typeface="Arial" pitchFamily="34" charset="0"/>
                <a:ea typeface="华文细黑" pitchFamily="2" charset="-122"/>
              </a:rPr>
              <a:t>) :18pt  </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黑色</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内部使用字体 </a:t>
            </a:r>
            <a:r>
              <a:rPr lang="en-US" altLang="zh-CN" sz="1100" b="0" dirty="0">
                <a:solidFill>
                  <a:srgbClr val="FFFFFF"/>
                </a:solidFill>
                <a:latin typeface="FrutigerNext LT Regular" pitchFamily="34" charset="0"/>
                <a:ea typeface="华文细黑" pitchFamily="2" charset="-122"/>
              </a:rPr>
              <a:t>:</a:t>
            </a:r>
          </a:p>
          <a:p>
            <a:pPr algn="r" defTabSz="801266">
              <a:lnSpc>
                <a:spcPct val="125000"/>
              </a:lnSpc>
              <a:buClr>
                <a:srgbClr val="777777"/>
              </a:buClr>
              <a:buSzPct val="60000"/>
              <a:buFont typeface="Wingdings" pitchFamily="2" charset="2"/>
              <a:buNone/>
              <a:defRPr/>
            </a:pPr>
            <a:r>
              <a:rPr lang="en-US" altLang="zh-CN" sz="1100" b="0" dirty="0" err="1">
                <a:solidFill>
                  <a:srgbClr val="FFFFFF"/>
                </a:solidFill>
                <a:latin typeface="FrutigerNext LT Regular" pitchFamily="34" charset="0"/>
                <a:ea typeface="华文细黑" pitchFamily="2" charset="-122"/>
              </a:rPr>
              <a:t>FrutigerNext</a:t>
            </a:r>
            <a:r>
              <a:rPr lang="en-US" altLang="zh-CN" sz="1100" b="0" dirty="0">
                <a:solidFill>
                  <a:srgbClr val="FFFFFF"/>
                </a:solidFill>
                <a:latin typeface="FrutigerNext LT Regular" pitchFamily="34" charset="0"/>
                <a:ea typeface="华文细黑" pitchFamily="2" charset="-122"/>
              </a:rPr>
              <a:t> LT Regular</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外部使用字体 </a:t>
            </a:r>
            <a:r>
              <a:rPr lang="en-US" altLang="zh-CN" sz="1100" b="0" dirty="0">
                <a:solidFill>
                  <a:srgbClr val="FFFFFF"/>
                </a:solidFill>
                <a:latin typeface="FrutigerNext LT Regular" pitchFamily="34" charset="0"/>
                <a:ea typeface="华文细黑" pitchFamily="2" charset="-122"/>
              </a:rPr>
              <a:t>: Arial</a:t>
            </a:r>
          </a:p>
          <a:p>
            <a:pPr algn="r" defTabSz="801266">
              <a:lnSpc>
                <a:spcPct val="7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中文正文</a:t>
            </a:r>
            <a:r>
              <a:rPr lang="en-US" altLang="zh-CN" sz="1100" b="0" dirty="0">
                <a:solidFill>
                  <a:srgbClr val="FFFFFF"/>
                </a:solidFill>
                <a:latin typeface="Arial" pitchFamily="34" charset="0"/>
                <a:ea typeface="华文细黑" pitchFamily="2" charset="-122"/>
              </a:rPr>
              <a:t>:18-20pt</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子目录</a:t>
            </a:r>
            <a:r>
              <a:rPr lang="en-US" altLang="zh-CN" sz="1100" b="0" dirty="0">
                <a:solidFill>
                  <a:srgbClr val="FFFFFF"/>
                </a:solidFill>
                <a:latin typeface="Arial" pitchFamily="34" charset="0"/>
                <a:ea typeface="华文细黑" pitchFamily="2" charset="-122"/>
              </a:rPr>
              <a:t>(2-5</a:t>
            </a:r>
            <a:r>
              <a:rPr lang="zh-CN" altLang="en-US" sz="1100" b="0" dirty="0">
                <a:solidFill>
                  <a:srgbClr val="FFFFFF"/>
                </a:solidFill>
                <a:latin typeface="Arial" pitchFamily="34" charset="0"/>
                <a:ea typeface="华文细黑" pitchFamily="2" charset="-122"/>
              </a:rPr>
              <a:t>级</a:t>
            </a:r>
            <a:r>
              <a:rPr lang="en-US" altLang="zh-CN" sz="1100" b="0" dirty="0">
                <a:solidFill>
                  <a:srgbClr val="FFFFFF"/>
                </a:solidFill>
                <a:latin typeface="Arial" pitchFamily="34" charset="0"/>
                <a:ea typeface="华文细黑" pitchFamily="2" charset="-122"/>
              </a:rPr>
              <a:t>):18pt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黑色</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细黑体 </a:t>
            </a: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000000"/>
              </a:solidFill>
              <a:latin typeface="Arial" pitchFamily="34" charset="0"/>
              <a:ea typeface="华文细黑" pitchFamily="2" charset="-122"/>
            </a:endParaRPr>
          </a:p>
        </p:txBody>
      </p:sp>
      <p:sp>
        <p:nvSpPr>
          <p:cNvPr id="28734" name="Rectangle 62"/>
          <p:cNvSpPr>
            <a:spLocks noChangeArrowheads="1"/>
          </p:cNvSpPr>
          <p:nvPr/>
        </p:nvSpPr>
        <p:spPr bwMode="auto">
          <a:xfrm>
            <a:off x="12269293" y="1423992"/>
            <a:ext cx="1399480" cy="2005012"/>
          </a:xfrm>
          <a:prstGeom prst="rect">
            <a:avLst/>
          </a:prstGeom>
          <a:noFill/>
          <a:ln w="9525">
            <a:noFill/>
            <a:miter lim="800000"/>
            <a:headEnd/>
            <a:tailEnd/>
          </a:ln>
          <a:effectLst/>
        </p:spPr>
        <p:txBody>
          <a:bodyPr lIns="80084" tIns="40043" rIns="80084" bIns="40043"/>
          <a:lstStyle/>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配色参考方案：</a:t>
            </a:r>
          </a:p>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建议同一页面内不超过四种颜色，以下是</a:t>
            </a:r>
            <a:r>
              <a:rPr lang="en-US" altLang="zh-CN" sz="1100" b="0" dirty="0">
                <a:solidFill>
                  <a:srgbClr val="FFFFFF"/>
                </a:solidFill>
                <a:latin typeface="华文细黑" pitchFamily="2" charset="-122"/>
                <a:ea typeface="华文细黑" pitchFamily="2" charset="-122"/>
              </a:rPr>
              <a:t>13</a:t>
            </a:r>
            <a:r>
              <a:rPr lang="zh-CN" altLang="en-US" sz="1100" b="0" dirty="0">
                <a:solidFill>
                  <a:srgbClr val="FFFFFF"/>
                </a:solidFill>
                <a:latin typeface="华文细黑" pitchFamily="2" charset="-122"/>
                <a:ea typeface="华文细黑" pitchFamily="2" charset="-122"/>
              </a:rPr>
              <a:t>组配色方案，同一页面内只选择一组使用。（仅供参考）</a:t>
            </a:r>
          </a:p>
          <a:p>
            <a:pPr defTabSz="801266">
              <a:lnSpc>
                <a:spcPct val="125000"/>
              </a:lnSpc>
              <a:buClr>
                <a:srgbClr val="777777"/>
              </a:buClr>
              <a:buSzPct val="60000"/>
              <a:buFont typeface="Wingdings" pitchFamily="2" charset="2"/>
              <a:buNone/>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zh-CN" altLang="en-US" sz="1100" b="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9293" y="-61907"/>
            <a:ext cx="1399480" cy="838201"/>
          </a:xfrm>
          <a:prstGeom prst="rect">
            <a:avLst/>
          </a:prstGeom>
          <a:noFill/>
          <a:ln w="9525">
            <a:noFill/>
            <a:miter lim="800000"/>
            <a:headEnd/>
            <a:tailEnd/>
          </a:ln>
          <a:effectLst/>
        </p:spPr>
        <p:txBody>
          <a:bodyPr lIns="80084" tIns="40043" rIns="80084" bIns="40043"/>
          <a:lstStyle/>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客户或者合作伙伴的标志放在右上角</a:t>
            </a:r>
            <a:r>
              <a:rPr lang="en-US" altLang="zh-CN" sz="1100" b="0" dirty="0">
                <a:solidFill>
                  <a:srgbClr val="FFFFFF"/>
                </a:solidFill>
                <a:latin typeface="华文细黑" pitchFamily="2" charset="-122"/>
                <a:ea typeface="华文细黑" pitchFamily="2" charset="-122"/>
              </a:rPr>
              <a:t>.</a:t>
            </a:r>
          </a:p>
          <a:p>
            <a:pPr defTabSz="801266">
              <a:lnSpc>
                <a:spcPct val="125000"/>
              </a:lnSpc>
              <a:buClr>
                <a:srgbClr val="777777"/>
              </a:buClr>
              <a:buSzPct val="60000"/>
              <a:buFont typeface="Wingdings" pitchFamily="2" charset="2"/>
              <a:buNone/>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zh-CN" altLang="en-US" sz="1100" b="0" dirty="0">
              <a:solidFill>
                <a:srgbClr val="FFFFFF"/>
              </a:solidFill>
              <a:latin typeface="华文细黑" pitchFamily="2" charset="-122"/>
              <a:ea typeface="华文细黑" pitchFamily="2" charset="-122"/>
            </a:endParaRPr>
          </a:p>
        </p:txBody>
      </p:sp>
      <p:sp>
        <p:nvSpPr>
          <p:cNvPr id="6155" name="Rectangle 68"/>
          <p:cNvSpPr>
            <a:spLocks noGrp="1" noChangeArrowheads="1"/>
          </p:cNvSpPr>
          <p:nvPr>
            <p:ph type="body" idx="1"/>
          </p:nvPr>
        </p:nvSpPr>
        <p:spPr bwMode="auto">
          <a:xfrm>
            <a:off x="624986" y="1641492"/>
            <a:ext cx="10873208" cy="4194175"/>
          </a:xfrm>
          <a:prstGeom prst="rect">
            <a:avLst/>
          </a:prstGeom>
          <a:noFill/>
          <a:ln w="9525">
            <a:noFill/>
            <a:miter lim="800000"/>
            <a:headEnd/>
            <a:tailEnd/>
          </a:ln>
        </p:spPr>
        <p:txBody>
          <a:bodyPr vert="horz" wrap="square" lIns="80112" tIns="40056" rIns="80112" bIns="40056"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28752" name="Rectangle 80"/>
          <p:cNvSpPr>
            <a:spLocks noChangeArrowheads="1"/>
          </p:cNvSpPr>
          <p:nvPr/>
        </p:nvSpPr>
        <p:spPr bwMode="auto">
          <a:xfrm>
            <a:off x="12362446" y="5020583"/>
            <a:ext cx="1225870" cy="307760"/>
          </a:xfrm>
          <a:prstGeom prst="rect">
            <a:avLst/>
          </a:prstGeom>
          <a:solidFill>
            <a:schemeClr val="bg1"/>
          </a:solidFill>
          <a:ln w="9525" algn="ctr">
            <a:noFill/>
            <a:miter lim="800000"/>
            <a:headEnd/>
            <a:tailEnd/>
          </a:ln>
          <a:effectLst/>
        </p:spPr>
        <p:txBody>
          <a:bodyPr lIns="91380" tIns="45687" rIns="91380" bIns="45687" anchor="ctr">
            <a:spAutoFit/>
          </a:bodyP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6841" y="3789371"/>
            <a:ext cx="986624"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6841" y="4005277"/>
            <a:ext cx="986624"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6841" y="4221281"/>
            <a:ext cx="986624"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6841" y="3573463"/>
            <a:ext cx="986624"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6841" y="4581665"/>
            <a:ext cx="986624"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6841" y="4797565"/>
            <a:ext cx="986624"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6841" y="5013465"/>
            <a:ext cx="986624"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6841" y="5373805"/>
            <a:ext cx="986624"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6841" y="5589705"/>
            <a:ext cx="986624"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6841" y="5805605"/>
            <a:ext cx="986624"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6841" y="6165989"/>
            <a:ext cx="986624"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6841" y="6391413"/>
            <a:ext cx="986624"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6841" y="6615229"/>
            <a:ext cx="986624"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sp>
        <p:nvSpPr>
          <p:cNvPr id="79" name="Rectangle 5"/>
          <p:cNvSpPr>
            <a:spLocks noChangeArrowheads="1"/>
          </p:cNvSpPr>
          <p:nvPr userDrawn="1"/>
        </p:nvSpPr>
        <p:spPr bwMode="auto">
          <a:xfrm>
            <a:off x="8483694" y="6489701"/>
            <a:ext cx="855098" cy="20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buClrTx/>
              <a:buFontTx/>
              <a:buNone/>
            </a:pPr>
            <a:r>
              <a:rPr lang="en-US" altLang="zh-CN" sz="1200" b="0" dirty="0" smtClean="0">
                <a:solidFill>
                  <a:srgbClr val="000000"/>
                </a:solidFill>
                <a:latin typeface="FrutigerNext LT Bold" pitchFamily="34" charset="0"/>
                <a:ea typeface="MS PGothic" pitchFamily="34" charset="-128"/>
              </a:rPr>
              <a:t>Page</a:t>
            </a:r>
            <a:r>
              <a:rPr lang="de-DE" altLang="zh-CN" sz="1200" b="0" dirty="0" smtClean="0">
                <a:solidFill>
                  <a:srgbClr val="000000"/>
                </a:solidFill>
                <a:latin typeface="FrutigerNext LT Bold" pitchFamily="34" charset="0"/>
                <a:ea typeface="MS PGothic" pitchFamily="34" charset="-128"/>
              </a:rPr>
              <a:t> </a:t>
            </a:r>
            <a:fld id="{A4C34F22-587E-473D-9099-376F4F013A30}" type="slidenum">
              <a:rPr lang="de-DE" altLang="zh-CN" sz="1200" b="0">
                <a:solidFill>
                  <a:srgbClr val="000000"/>
                </a:solidFill>
                <a:latin typeface="FrutigerNext LT Bold" pitchFamily="34" charset="0"/>
                <a:ea typeface="MS PGothic" pitchFamily="34" charset="-128"/>
              </a:rPr>
              <a:pPr eaLnBrk="0" hangingPunct="0">
                <a:lnSpc>
                  <a:spcPct val="85000"/>
                </a:lnSpc>
                <a:buClrTx/>
                <a:buFontTx/>
                <a:buNone/>
              </a:pPr>
              <a:t>‹#›</a:t>
            </a:fld>
            <a:endParaRPr lang="en-GB" altLang="zh-CN" sz="1200" b="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Lst>
  <p:timing>
    <p:tnLst>
      <p:par>
        <p:cTn id="1" dur="indefinite" restart="never" nodeType="tmRoot"/>
      </p:par>
    </p:tnLst>
  </p:timing>
  <p:hf hdr="0" ftr="0" dt="0"/>
  <p:txStyles>
    <p:titleStyle>
      <a:lvl1pPr algn="l" defTabSz="801266" rtl="0" eaLnBrk="0" fontAlgn="base" hangingPunct="0">
        <a:spcBef>
          <a:spcPct val="0"/>
        </a:spcBef>
        <a:spcAft>
          <a:spcPct val="0"/>
        </a:spcAft>
        <a:defRPr sz="3200" b="1">
          <a:solidFill>
            <a:srgbClr val="990000"/>
          </a:solidFill>
          <a:latin typeface="+mj-lt"/>
          <a:ea typeface="+mj-ea"/>
          <a:cs typeface="+mj-cs"/>
        </a:defRPr>
      </a:lvl1pPr>
      <a:lvl2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2pPr>
      <a:lvl3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3pPr>
      <a:lvl4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4pPr>
      <a:lvl5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5pPr>
      <a:lvl6pPr marL="456959" algn="l" defTabSz="801266" rtl="0" fontAlgn="base">
        <a:spcBef>
          <a:spcPct val="0"/>
        </a:spcBef>
        <a:spcAft>
          <a:spcPct val="0"/>
        </a:spcAft>
        <a:defRPr sz="3400">
          <a:solidFill>
            <a:srgbClr val="990000"/>
          </a:solidFill>
          <a:latin typeface="FrutigerNext LT Medium" pitchFamily="34" charset="0"/>
          <a:ea typeface="黑体" pitchFamily="2" charset="-122"/>
        </a:defRPr>
      </a:lvl6pPr>
      <a:lvl7pPr marL="913923" algn="l" defTabSz="801266" rtl="0" fontAlgn="base">
        <a:spcBef>
          <a:spcPct val="0"/>
        </a:spcBef>
        <a:spcAft>
          <a:spcPct val="0"/>
        </a:spcAft>
        <a:defRPr sz="3400">
          <a:solidFill>
            <a:srgbClr val="990000"/>
          </a:solidFill>
          <a:latin typeface="FrutigerNext LT Medium" pitchFamily="34" charset="0"/>
          <a:ea typeface="黑体" pitchFamily="2" charset="-122"/>
        </a:defRPr>
      </a:lvl7pPr>
      <a:lvl8pPr marL="1370879" algn="l" defTabSz="801266" rtl="0" fontAlgn="base">
        <a:spcBef>
          <a:spcPct val="0"/>
        </a:spcBef>
        <a:spcAft>
          <a:spcPct val="0"/>
        </a:spcAft>
        <a:defRPr sz="3400">
          <a:solidFill>
            <a:srgbClr val="990000"/>
          </a:solidFill>
          <a:latin typeface="FrutigerNext LT Medium" pitchFamily="34" charset="0"/>
          <a:ea typeface="黑体" pitchFamily="2" charset="-122"/>
        </a:defRPr>
      </a:lvl8pPr>
      <a:lvl9pPr marL="1827839" algn="l" defTabSz="801266" rtl="0" fontAlgn="base">
        <a:spcBef>
          <a:spcPct val="0"/>
        </a:spcBef>
        <a:spcAft>
          <a:spcPct val="0"/>
        </a:spcAft>
        <a:defRPr sz="3400">
          <a:solidFill>
            <a:srgbClr val="990000"/>
          </a:solidFill>
          <a:latin typeface="FrutigerNext LT Medium" pitchFamily="34" charset="0"/>
          <a:ea typeface="黑体" pitchFamily="2" charset="-122"/>
        </a:defRPr>
      </a:lvl9pPr>
    </p:titleStyle>
    <p:bodyStyle>
      <a:lvl1pPr marL="299881" indent="-299881" algn="l" defTabSz="801266" rtl="0" eaLnBrk="0" fontAlgn="base" hangingPunct="0">
        <a:lnSpc>
          <a:spcPct val="140000"/>
        </a:lnSpc>
        <a:spcBef>
          <a:spcPct val="0"/>
        </a:spcBef>
        <a:spcAft>
          <a:spcPct val="0"/>
        </a:spcAft>
        <a:buClr>
          <a:schemeClr val="bg2"/>
        </a:buClr>
        <a:buSzPct val="60000"/>
        <a:buFont typeface="Wingdings" pitchFamily="2" charset="2"/>
        <a:buChar char="l"/>
        <a:defRPr sz="2000" b="1">
          <a:solidFill>
            <a:schemeClr val="tx1"/>
          </a:solidFill>
          <a:latin typeface="微软雅黑" pitchFamily="34" charset="-122"/>
          <a:ea typeface="微软雅黑" pitchFamily="34" charset="-122"/>
          <a:cs typeface="+mn-cs"/>
        </a:defRPr>
      </a:lvl1pPr>
      <a:lvl2pPr marL="652117" indent="-250694" algn="l" defTabSz="801266"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微软雅黑" pitchFamily="34" charset="-122"/>
          <a:ea typeface="微软雅黑" pitchFamily="34" charset="-122"/>
        </a:defRPr>
      </a:lvl2pPr>
      <a:lvl3pPr marL="1002775" indent="-201508" algn="l" defTabSz="801266"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itchFamily="34" charset="-122"/>
          <a:ea typeface="微软雅黑" pitchFamily="34" charset="-122"/>
        </a:defRPr>
      </a:lvl3pPr>
      <a:lvl4pPr marL="1401025" indent="-199920" algn="l" defTabSz="801266" rtl="0" eaLnBrk="0" fontAlgn="base" hangingPunct="0">
        <a:lnSpc>
          <a:spcPct val="140000"/>
        </a:lnSpc>
        <a:spcBef>
          <a:spcPct val="0"/>
        </a:spcBef>
        <a:spcAft>
          <a:spcPct val="0"/>
        </a:spcAft>
        <a:buChar char="–"/>
        <a:defRPr sz="1400">
          <a:solidFill>
            <a:schemeClr val="tx1"/>
          </a:solidFill>
          <a:latin typeface="微软雅黑" pitchFamily="34" charset="-122"/>
          <a:ea typeface="微软雅黑" pitchFamily="34" charset="-122"/>
        </a:defRPr>
      </a:lvl4pPr>
      <a:lvl5pPr marL="1802455" indent="-201508" algn="l" defTabSz="801266" rtl="0" eaLnBrk="0" fontAlgn="base" hangingPunct="0">
        <a:lnSpc>
          <a:spcPct val="140000"/>
        </a:lnSpc>
        <a:spcBef>
          <a:spcPct val="0"/>
        </a:spcBef>
        <a:spcAft>
          <a:spcPct val="0"/>
        </a:spcAft>
        <a:buFont typeface="FrutigerNext LT Medium" pitchFamily="34" charset="0"/>
        <a:buChar char="~"/>
        <a:defRPr sz="1200">
          <a:solidFill>
            <a:schemeClr val="tx1"/>
          </a:solidFill>
          <a:latin typeface="微软雅黑" pitchFamily="34" charset="-122"/>
          <a:ea typeface="微软雅黑" pitchFamily="34" charset="-122"/>
        </a:defRPr>
      </a:lvl5pPr>
      <a:lvl6pPr marL="2259414"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6373"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3334"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0290"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3923" rtl="0" eaLnBrk="1" latinLnBrk="0" hangingPunct="1">
        <a:defRPr sz="1800" kern="1200">
          <a:solidFill>
            <a:schemeClr val="tx1"/>
          </a:solidFill>
          <a:latin typeface="+mn-lt"/>
          <a:ea typeface="+mn-ea"/>
          <a:cs typeface="+mn-cs"/>
        </a:defRPr>
      </a:lvl1pPr>
      <a:lvl2pPr marL="456959" algn="l" defTabSz="913923" rtl="0" eaLnBrk="1" latinLnBrk="0" hangingPunct="1">
        <a:defRPr sz="1800" kern="1200">
          <a:solidFill>
            <a:schemeClr val="tx1"/>
          </a:solidFill>
          <a:latin typeface="+mn-lt"/>
          <a:ea typeface="+mn-ea"/>
          <a:cs typeface="+mn-cs"/>
        </a:defRPr>
      </a:lvl2pPr>
      <a:lvl3pPr marL="913923" algn="l" defTabSz="913923" rtl="0" eaLnBrk="1" latinLnBrk="0" hangingPunct="1">
        <a:defRPr sz="1800" kern="1200">
          <a:solidFill>
            <a:schemeClr val="tx1"/>
          </a:solidFill>
          <a:latin typeface="+mn-lt"/>
          <a:ea typeface="+mn-ea"/>
          <a:cs typeface="+mn-cs"/>
        </a:defRPr>
      </a:lvl3pPr>
      <a:lvl4pPr marL="1370879" algn="l" defTabSz="913923" rtl="0" eaLnBrk="1" latinLnBrk="0" hangingPunct="1">
        <a:defRPr sz="1800" kern="1200">
          <a:solidFill>
            <a:schemeClr val="tx1"/>
          </a:solidFill>
          <a:latin typeface="+mn-lt"/>
          <a:ea typeface="+mn-ea"/>
          <a:cs typeface="+mn-cs"/>
        </a:defRPr>
      </a:lvl4pPr>
      <a:lvl5pPr marL="1827839" algn="l" defTabSz="913923" rtl="0" eaLnBrk="1" latinLnBrk="0" hangingPunct="1">
        <a:defRPr sz="1800" kern="1200">
          <a:solidFill>
            <a:schemeClr val="tx1"/>
          </a:solidFill>
          <a:latin typeface="+mn-lt"/>
          <a:ea typeface="+mn-ea"/>
          <a:cs typeface="+mn-cs"/>
        </a:defRPr>
      </a:lvl5pPr>
      <a:lvl6pPr marL="2284798" algn="l" defTabSz="913923" rtl="0" eaLnBrk="1" latinLnBrk="0" hangingPunct="1">
        <a:defRPr sz="1800" kern="1200">
          <a:solidFill>
            <a:schemeClr val="tx1"/>
          </a:solidFill>
          <a:latin typeface="+mn-lt"/>
          <a:ea typeface="+mn-ea"/>
          <a:cs typeface="+mn-cs"/>
        </a:defRPr>
      </a:lvl6pPr>
      <a:lvl7pPr marL="2741760" algn="l" defTabSz="913923" rtl="0" eaLnBrk="1" latinLnBrk="0" hangingPunct="1">
        <a:defRPr sz="1800" kern="1200">
          <a:solidFill>
            <a:schemeClr val="tx1"/>
          </a:solidFill>
          <a:latin typeface="+mn-lt"/>
          <a:ea typeface="+mn-ea"/>
          <a:cs typeface="+mn-cs"/>
        </a:defRPr>
      </a:lvl7pPr>
      <a:lvl8pPr marL="3198720" algn="l" defTabSz="913923" rtl="0" eaLnBrk="1" latinLnBrk="0" hangingPunct="1">
        <a:defRPr sz="1800" kern="1200">
          <a:solidFill>
            <a:schemeClr val="tx1"/>
          </a:solidFill>
          <a:latin typeface="+mn-lt"/>
          <a:ea typeface="+mn-ea"/>
          <a:cs typeface="+mn-cs"/>
        </a:defRPr>
      </a:lvl8pPr>
      <a:lvl9pPr marL="3655680" algn="l" defTabSz="9139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矩形 4"/>
          <p:cNvSpPr/>
          <p:nvPr userDrawn="1"/>
        </p:nvSpPr>
        <p:spPr>
          <a:xfrm>
            <a:off x="1586" y="6350"/>
            <a:ext cx="12193589" cy="6851650"/>
          </a:xfrm>
          <a:prstGeom prst="rect">
            <a:avLst/>
          </a:prstGeom>
          <a:blipFill dpi="0" rotWithShape="1">
            <a:blip r:embed="rId3" cstate="screen">
              <a:duotone>
                <a:prstClr val="black"/>
                <a:schemeClr val="accent4">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70550" name="Rectangle 86"/>
          <p:cNvSpPr>
            <a:spLocks noChangeArrowheads="1"/>
          </p:cNvSpPr>
          <p:nvPr userDrawn="1"/>
        </p:nvSpPr>
        <p:spPr bwMode="auto">
          <a:xfrm>
            <a:off x="366773" y="6396039"/>
            <a:ext cx="1409700" cy="461962"/>
          </a:xfrm>
          <a:prstGeom prst="rect">
            <a:avLst/>
          </a:prstGeom>
          <a:noFill/>
          <a:ln w="9525">
            <a:noFill/>
            <a:miter lim="800000"/>
            <a:headEnd/>
            <a:tailEnd/>
          </a:ln>
          <a:effectLst/>
        </p:spPr>
        <p:txBody>
          <a:bodyPr lIns="0" tIns="0" rIns="0" bIns="0"/>
          <a:lstStyle/>
          <a:p>
            <a:pPr defTabSz="784225" eaLnBrk="0" hangingPunct="0">
              <a:lnSpc>
                <a:spcPct val="85000"/>
              </a:lnSpc>
              <a:buClrTx/>
              <a:buFontTx/>
              <a:buNone/>
            </a:pPr>
            <a:endParaRPr lang="de-DE" sz="1000" b="0" dirty="0">
              <a:latin typeface="FrutigerNext LT Light" pitchFamily="34" charset="0"/>
              <a:ea typeface="MS PGothic" pitchFamily="34" charset="-128"/>
            </a:endParaRPr>
          </a:p>
          <a:p>
            <a:pPr defTabSz="784225" eaLnBrk="0" hangingPunct="0">
              <a:lnSpc>
                <a:spcPct val="85000"/>
              </a:lnSpc>
              <a:buClrTx/>
              <a:buFontTx/>
              <a:buNone/>
            </a:pPr>
            <a:r>
              <a:rPr lang="de-DE" sz="1000" b="0" dirty="0">
                <a:latin typeface="FrutigerNext LT Light" pitchFamily="34" charset="0"/>
                <a:ea typeface="MS PGothic" pitchFamily="34" charset="-128"/>
              </a:rPr>
              <a:t>Page </a:t>
            </a:r>
            <a:fld id="{E68EC476-442B-4BB7-9603-F1440C241F3D}" type="slidenum">
              <a:rPr lang="de-DE" sz="1000" b="0">
                <a:latin typeface="FrutigerNext LT Light" pitchFamily="34" charset="0"/>
                <a:ea typeface="MS PGothic" pitchFamily="34" charset="-128"/>
              </a:rPr>
              <a:pPr defTabSz="784225" eaLnBrk="0" hangingPunct="0">
                <a:lnSpc>
                  <a:spcPct val="85000"/>
                </a:lnSpc>
                <a:buClrTx/>
                <a:buFontTx/>
                <a:buNone/>
              </a:pPr>
              <a:t>‹#›</a:t>
            </a:fld>
            <a:endParaRPr lang="en-GB" sz="1000" b="0" dirty="0">
              <a:latin typeface="FrutigerNext LT Light" pitchFamily="34" charset="0"/>
              <a:ea typeface="MS PGothic" pitchFamily="34" charset="-128"/>
            </a:endParaRPr>
          </a:p>
        </p:txBody>
      </p:sp>
      <p:pic>
        <p:nvPicPr>
          <p:cNvPr id="1470551" name="Picture 87" descr="图片3副本"/>
          <p:cNvPicPr>
            <a:picLocks noChangeAspect="1" noChangeArrowheads="1"/>
          </p:cNvPicPr>
          <p:nvPr userDrawn="1"/>
        </p:nvPicPr>
        <p:blipFill>
          <a:blip r:embed="rId5" cstate="screen"/>
          <a:srcRect/>
          <a:stretch>
            <a:fillRect/>
          </a:stretch>
        </p:blipFill>
        <p:spPr bwMode="auto">
          <a:xfrm>
            <a:off x="10182285" y="6386633"/>
            <a:ext cx="1295400" cy="307975"/>
          </a:xfrm>
          <a:prstGeom prst="rect">
            <a:avLst/>
          </a:prstGeom>
          <a:noFill/>
        </p:spPr>
      </p:pic>
      <p:sp>
        <p:nvSpPr>
          <p:cNvPr id="63" name="Text Box 5"/>
          <p:cNvSpPr txBox="1">
            <a:spLocks noChangeArrowheads="1"/>
          </p:cNvSpPr>
          <p:nvPr userDrawn="1"/>
        </p:nvSpPr>
        <p:spPr bwMode="auto">
          <a:xfrm>
            <a:off x="4683121" y="6478588"/>
            <a:ext cx="267386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rgbClr val="000000">
                    <a:lumMod val="65000"/>
                    <a:lumOff val="35000"/>
                  </a:srgbClr>
                </a:solidFill>
                <a:effectLst/>
                <a:uLnTx/>
                <a:uFillTx/>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3694" r:id="rId1"/>
  </p:sldLayoutIdLst>
  <p:transition/>
  <p:timing>
    <p:tnLst>
      <p:par>
        <p:cTn id="1" dur="indefinite" restart="never" nodeType="tmRoot"/>
      </p:par>
    </p:tnLst>
  </p:timing>
  <p:hf sldNum="0"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146" name="Picture 79" descr="dd"/>
          <p:cNvPicPr>
            <a:picLocks noChangeAspect="1" noChangeArrowheads="1"/>
          </p:cNvPicPr>
          <p:nvPr/>
        </p:nvPicPr>
        <p:blipFill>
          <a:blip r:embed="rId9" cstate="print"/>
          <a:srcRect/>
          <a:stretch>
            <a:fillRect/>
          </a:stretch>
        </p:blipFill>
        <p:spPr bwMode="auto">
          <a:xfrm>
            <a:off x="3" y="6224712"/>
            <a:ext cx="12203645" cy="636587"/>
          </a:xfrm>
          <a:prstGeom prst="rect">
            <a:avLst/>
          </a:prstGeom>
          <a:noFill/>
          <a:ln w="9525">
            <a:noFill/>
            <a:miter lim="800000"/>
            <a:headEnd/>
            <a:tailEnd/>
          </a:ln>
        </p:spPr>
      </p:pic>
      <p:sp>
        <p:nvSpPr>
          <p:cNvPr id="28680" name="Text Box 8"/>
          <p:cNvSpPr txBox="1">
            <a:spLocks noChangeArrowheads="1"/>
          </p:cNvSpPr>
          <p:nvPr/>
        </p:nvSpPr>
        <p:spPr bwMode="auto">
          <a:xfrm>
            <a:off x="870250" y="6438901"/>
            <a:ext cx="2613934" cy="26557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000000"/>
                </a:solidFill>
                <a:latin typeface="FrutigerNext LT Bold" charset="0"/>
                <a:ea typeface="MS PGothic" pitchFamily="34" charset="-128"/>
              </a:rPr>
              <a:t>HUAWEI TECHNOLOGIES CO., LTD.</a:t>
            </a:r>
            <a:endParaRPr lang="en-US" altLang="zh-CN" sz="2200" b="0" dirty="0">
              <a:solidFill>
                <a:srgbClr val="000000"/>
              </a:solidFill>
              <a:ea typeface="MS PGothic" pitchFamily="34" charset="-128"/>
            </a:endParaRPr>
          </a:p>
        </p:txBody>
      </p:sp>
      <p:pic>
        <p:nvPicPr>
          <p:cNvPr id="6148" name="Picture 9" descr="8"/>
          <p:cNvPicPr>
            <a:picLocks noChangeAspect="1" noChangeArrowheads="1"/>
          </p:cNvPicPr>
          <p:nvPr/>
        </p:nvPicPr>
        <p:blipFill>
          <a:blip r:embed="rId10" cstate="print"/>
          <a:srcRect/>
          <a:stretch>
            <a:fillRect/>
          </a:stretch>
        </p:blipFill>
        <p:spPr bwMode="auto">
          <a:xfrm>
            <a:off x="10014507" y="6399345"/>
            <a:ext cx="1748822" cy="312737"/>
          </a:xfrm>
          <a:prstGeom prst="rect">
            <a:avLst/>
          </a:prstGeom>
          <a:noFill/>
          <a:ln w="9525">
            <a:noFill/>
            <a:miter lim="800000"/>
            <a:headEnd/>
            <a:tailEnd/>
          </a:ln>
        </p:spPr>
      </p:pic>
      <p:sp>
        <p:nvSpPr>
          <p:cNvPr id="6150" name="Rectangle 13"/>
          <p:cNvSpPr>
            <a:spLocks noGrp="1" noChangeArrowheads="1"/>
          </p:cNvSpPr>
          <p:nvPr>
            <p:ph type="title"/>
          </p:nvPr>
        </p:nvSpPr>
        <p:spPr bwMode="auto">
          <a:xfrm>
            <a:off x="696993" y="430227"/>
            <a:ext cx="10801200" cy="871537"/>
          </a:xfrm>
          <a:prstGeom prst="rect">
            <a:avLst/>
          </a:prstGeom>
          <a:noFill/>
          <a:ln w="9525">
            <a:noFill/>
            <a:miter lim="800000"/>
            <a:headEnd/>
            <a:tailEnd/>
          </a:ln>
        </p:spPr>
        <p:txBody>
          <a:bodyPr vert="horz" wrap="square" lIns="80099" tIns="40049" rIns="80099" bIns="40049"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1488" y="6438901"/>
            <a:ext cx="1643351" cy="265536"/>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200" b="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828" y="528639"/>
            <a:ext cx="2460208" cy="5307012"/>
          </a:xfrm>
          <a:prstGeom prst="rect">
            <a:avLst/>
          </a:prstGeom>
          <a:noFill/>
          <a:ln w="9525">
            <a:noFill/>
            <a:miter lim="800000"/>
            <a:headEnd/>
            <a:tailEnd/>
          </a:ln>
          <a:effectLst/>
        </p:spPr>
        <p:txBody>
          <a:bodyPr lIns="80084" tIns="40043" rIns="80084" bIns="40043"/>
          <a:lstStyle/>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英文标题</a:t>
            </a:r>
            <a:r>
              <a:rPr lang="en-US" altLang="zh-CN" sz="1100" b="0" dirty="0">
                <a:solidFill>
                  <a:srgbClr val="FFFFFF"/>
                </a:solidFill>
                <a:latin typeface="Arial" pitchFamily="34" charset="0"/>
                <a:ea typeface="华文细黑" pitchFamily="2" charset="-122"/>
              </a:rPr>
              <a:t>:32-35pt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 R153 G0 B0</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内部使用字体 </a:t>
            </a:r>
            <a:r>
              <a:rPr lang="en-US" altLang="zh-CN" sz="1100" b="0" dirty="0">
                <a:solidFill>
                  <a:srgbClr val="FFFFFF"/>
                </a:solidFill>
                <a:latin typeface="FrutigerNext LT Regular" pitchFamily="34" charset="0"/>
                <a:ea typeface="华文细黑" pitchFamily="2" charset="-122"/>
              </a:rPr>
              <a:t>:</a:t>
            </a:r>
          </a:p>
          <a:p>
            <a:pPr algn="r" defTabSz="801266">
              <a:lnSpc>
                <a:spcPct val="125000"/>
              </a:lnSpc>
              <a:buClr>
                <a:srgbClr val="777777"/>
              </a:buClr>
              <a:buSzPct val="60000"/>
              <a:buFont typeface="Wingdings" pitchFamily="2" charset="2"/>
              <a:buNone/>
              <a:defRPr/>
            </a:pPr>
            <a:r>
              <a:rPr lang="en-US" altLang="zh-CN" sz="1100" b="0" dirty="0" err="1">
                <a:solidFill>
                  <a:srgbClr val="FFFFFF"/>
                </a:solidFill>
                <a:latin typeface="FrutigerNext LT Regular" pitchFamily="34" charset="0"/>
                <a:ea typeface="华文细黑" pitchFamily="2" charset="-122"/>
              </a:rPr>
              <a:t>FrutigerNext</a:t>
            </a:r>
            <a:r>
              <a:rPr lang="en-US" altLang="zh-CN" sz="1100" b="0" dirty="0">
                <a:solidFill>
                  <a:srgbClr val="FFFFFF"/>
                </a:solidFill>
                <a:latin typeface="FrutigerNext LT Regular" pitchFamily="34" charset="0"/>
                <a:ea typeface="华文细黑" pitchFamily="2" charset="-122"/>
              </a:rPr>
              <a:t> LT Medium</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外部使用字体 </a:t>
            </a:r>
            <a:r>
              <a:rPr lang="en-US" altLang="zh-CN" sz="1100" b="0" dirty="0">
                <a:solidFill>
                  <a:srgbClr val="FFFFFF"/>
                </a:solidFill>
                <a:latin typeface="FrutigerNext LT Regular" pitchFamily="34" charset="0"/>
                <a:ea typeface="华文细黑" pitchFamily="2" charset="-122"/>
              </a:rPr>
              <a:t>: Arial</a:t>
            </a:r>
          </a:p>
          <a:p>
            <a:pPr algn="r" defTabSz="801266">
              <a:lnSpc>
                <a:spcPct val="7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中文标题</a:t>
            </a:r>
            <a:r>
              <a:rPr lang="en-US" altLang="zh-CN" sz="1100" b="0" dirty="0">
                <a:solidFill>
                  <a:srgbClr val="FFFFFF"/>
                </a:solidFill>
                <a:latin typeface="Arial" pitchFamily="34" charset="0"/>
                <a:ea typeface="华文细黑" pitchFamily="2" charset="-122"/>
              </a:rPr>
              <a:t>:30-32pt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 R153 G0 B0</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黑体</a:t>
            </a: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英文正文</a:t>
            </a:r>
            <a:r>
              <a:rPr lang="en-US" altLang="zh-CN" sz="1100" b="0" dirty="0">
                <a:solidFill>
                  <a:srgbClr val="FFFFFF"/>
                </a:solidFill>
                <a:latin typeface="Arial" pitchFamily="34" charset="0"/>
                <a:ea typeface="华文细黑" pitchFamily="2" charset="-122"/>
              </a:rPr>
              <a:t>:20-22pt</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子目录 </a:t>
            </a:r>
            <a:r>
              <a:rPr lang="en-US" altLang="zh-CN" sz="1100" b="0" dirty="0">
                <a:solidFill>
                  <a:srgbClr val="FFFFFF"/>
                </a:solidFill>
                <a:latin typeface="Arial" pitchFamily="34" charset="0"/>
                <a:ea typeface="华文细黑" pitchFamily="2" charset="-122"/>
              </a:rPr>
              <a:t>(2-5</a:t>
            </a:r>
            <a:r>
              <a:rPr lang="zh-CN" altLang="en-US" sz="1100" b="0" dirty="0">
                <a:solidFill>
                  <a:srgbClr val="FFFFFF"/>
                </a:solidFill>
                <a:latin typeface="Arial" pitchFamily="34" charset="0"/>
                <a:ea typeface="华文细黑" pitchFamily="2" charset="-122"/>
              </a:rPr>
              <a:t>级</a:t>
            </a:r>
            <a:r>
              <a:rPr lang="en-US" altLang="zh-CN" sz="1100" b="0" dirty="0">
                <a:solidFill>
                  <a:srgbClr val="FFFFFF"/>
                </a:solidFill>
                <a:latin typeface="Arial" pitchFamily="34" charset="0"/>
                <a:ea typeface="华文细黑" pitchFamily="2" charset="-122"/>
              </a:rPr>
              <a:t>) :18pt  </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黑色</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内部使用字体 </a:t>
            </a:r>
            <a:r>
              <a:rPr lang="en-US" altLang="zh-CN" sz="1100" b="0" dirty="0">
                <a:solidFill>
                  <a:srgbClr val="FFFFFF"/>
                </a:solidFill>
                <a:latin typeface="FrutigerNext LT Regular" pitchFamily="34" charset="0"/>
                <a:ea typeface="华文细黑" pitchFamily="2" charset="-122"/>
              </a:rPr>
              <a:t>:</a:t>
            </a:r>
          </a:p>
          <a:p>
            <a:pPr algn="r" defTabSz="801266">
              <a:lnSpc>
                <a:spcPct val="125000"/>
              </a:lnSpc>
              <a:buClr>
                <a:srgbClr val="777777"/>
              </a:buClr>
              <a:buSzPct val="60000"/>
              <a:buFont typeface="Wingdings" pitchFamily="2" charset="2"/>
              <a:buNone/>
              <a:defRPr/>
            </a:pPr>
            <a:r>
              <a:rPr lang="en-US" altLang="zh-CN" sz="1100" b="0" dirty="0" err="1">
                <a:solidFill>
                  <a:srgbClr val="FFFFFF"/>
                </a:solidFill>
                <a:latin typeface="FrutigerNext LT Regular" pitchFamily="34" charset="0"/>
                <a:ea typeface="华文细黑" pitchFamily="2" charset="-122"/>
              </a:rPr>
              <a:t>FrutigerNext</a:t>
            </a:r>
            <a:r>
              <a:rPr lang="en-US" altLang="zh-CN" sz="1100" b="0" dirty="0">
                <a:solidFill>
                  <a:srgbClr val="FFFFFF"/>
                </a:solidFill>
                <a:latin typeface="FrutigerNext LT Regular" pitchFamily="34" charset="0"/>
                <a:ea typeface="华文细黑" pitchFamily="2" charset="-122"/>
              </a:rPr>
              <a:t> LT Regular</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外部使用字体 </a:t>
            </a:r>
            <a:r>
              <a:rPr lang="en-US" altLang="zh-CN" sz="1100" b="0" dirty="0">
                <a:solidFill>
                  <a:srgbClr val="FFFFFF"/>
                </a:solidFill>
                <a:latin typeface="FrutigerNext LT Regular" pitchFamily="34" charset="0"/>
                <a:ea typeface="华文细黑" pitchFamily="2" charset="-122"/>
              </a:rPr>
              <a:t>: Arial</a:t>
            </a:r>
          </a:p>
          <a:p>
            <a:pPr algn="r" defTabSz="801266">
              <a:lnSpc>
                <a:spcPct val="7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中文正文</a:t>
            </a:r>
            <a:r>
              <a:rPr lang="en-US" altLang="zh-CN" sz="1100" b="0" dirty="0">
                <a:solidFill>
                  <a:srgbClr val="FFFFFF"/>
                </a:solidFill>
                <a:latin typeface="Arial" pitchFamily="34" charset="0"/>
                <a:ea typeface="华文细黑" pitchFamily="2" charset="-122"/>
              </a:rPr>
              <a:t>:18-20pt</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子目录</a:t>
            </a:r>
            <a:r>
              <a:rPr lang="en-US" altLang="zh-CN" sz="1100" b="0" dirty="0">
                <a:solidFill>
                  <a:srgbClr val="FFFFFF"/>
                </a:solidFill>
                <a:latin typeface="Arial" pitchFamily="34" charset="0"/>
                <a:ea typeface="华文细黑" pitchFamily="2" charset="-122"/>
              </a:rPr>
              <a:t>(2-5</a:t>
            </a:r>
            <a:r>
              <a:rPr lang="zh-CN" altLang="en-US" sz="1100" b="0" dirty="0">
                <a:solidFill>
                  <a:srgbClr val="FFFFFF"/>
                </a:solidFill>
                <a:latin typeface="Arial" pitchFamily="34" charset="0"/>
                <a:ea typeface="华文细黑" pitchFamily="2" charset="-122"/>
              </a:rPr>
              <a:t>级</a:t>
            </a:r>
            <a:r>
              <a:rPr lang="en-US" altLang="zh-CN" sz="1100" b="0" dirty="0">
                <a:solidFill>
                  <a:srgbClr val="FFFFFF"/>
                </a:solidFill>
                <a:latin typeface="Arial" pitchFamily="34" charset="0"/>
                <a:ea typeface="华文细黑" pitchFamily="2" charset="-122"/>
              </a:rPr>
              <a:t>):18pt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黑色</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细黑体 </a:t>
            </a: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000000"/>
              </a:solidFill>
              <a:latin typeface="Arial" pitchFamily="34" charset="0"/>
              <a:ea typeface="华文细黑" pitchFamily="2" charset="-122"/>
            </a:endParaRPr>
          </a:p>
        </p:txBody>
      </p:sp>
      <p:sp>
        <p:nvSpPr>
          <p:cNvPr id="28734" name="Rectangle 62"/>
          <p:cNvSpPr>
            <a:spLocks noChangeArrowheads="1"/>
          </p:cNvSpPr>
          <p:nvPr/>
        </p:nvSpPr>
        <p:spPr bwMode="auto">
          <a:xfrm>
            <a:off x="12269293" y="1423992"/>
            <a:ext cx="1399480" cy="2005012"/>
          </a:xfrm>
          <a:prstGeom prst="rect">
            <a:avLst/>
          </a:prstGeom>
          <a:noFill/>
          <a:ln w="9525">
            <a:noFill/>
            <a:miter lim="800000"/>
            <a:headEnd/>
            <a:tailEnd/>
          </a:ln>
          <a:effectLst/>
        </p:spPr>
        <p:txBody>
          <a:bodyPr lIns="80084" tIns="40043" rIns="80084" bIns="40043"/>
          <a:lstStyle/>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配色参考方案：</a:t>
            </a:r>
          </a:p>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建议同一页面内不超过四种颜色，以下是</a:t>
            </a:r>
            <a:r>
              <a:rPr lang="en-US" altLang="zh-CN" sz="1100" b="0" dirty="0">
                <a:solidFill>
                  <a:srgbClr val="FFFFFF"/>
                </a:solidFill>
                <a:latin typeface="华文细黑" pitchFamily="2" charset="-122"/>
                <a:ea typeface="华文细黑" pitchFamily="2" charset="-122"/>
              </a:rPr>
              <a:t>13</a:t>
            </a:r>
            <a:r>
              <a:rPr lang="zh-CN" altLang="en-US" sz="1100" b="0" dirty="0">
                <a:solidFill>
                  <a:srgbClr val="FFFFFF"/>
                </a:solidFill>
                <a:latin typeface="华文细黑" pitchFamily="2" charset="-122"/>
                <a:ea typeface="华文细黑" pitchFamily="2" charset="-122"/>
              </a:rPr>
              <a:t>组配色方案，同一页面内只选择一组使用。（仅供参考）</a:t>
            </a:r>
          </a:p>
          <a:p>
            <a:pPr defTabSz="801266">
              <a:lnSpc>
                <a:spcPct val="125000"/>
              </a:lnSpc>
              <a:buClr>
                <a:srgbClr val="777777"/>
              </a:buClr>
              <a:buSzPct val="60000"/>
              <a:buFont typeface="Wingdings" pitchFamily="2" charset="2"/>
              <a:buNone/>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zh-CN" altLang="en-US" sz="1100" b="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9293" y="-61907"/>
            <a:ext cx="1399480" cy="838201"/>
          </a:xfrm>
          <a:prstGeom prst="rect">
            <a:avLst/>
          </a:prstGeom>
          <a:noFill/>
          <a:ln w="9525">
            <a:noFill/>
            <a:miter lim="800000"/>
            <a:headEnd/>
            <a:tailEnd/>
          </a:ln>
          <a:effectLst/>
        </p:spPr>
        <p:txBody>
          <a:bodyPr lIns="80084" tIns="40043" rIns="80084" bIns="40043"/>
          <a:lstStyle/>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客户或者合作伙伴的标志放在右上角</a:t>
            </a:r>
            <a:r>
              <a:rPr lang="en-US" altLang="zh-CN" sz="1100" b="0" dirty="0">
                <a:solidFill>
                  <a:srgbClr val="FFFFFF"/>
                </a:solidFill>
                <a:latin typeface="华文细黑" pitchFamily="2" charset="-122"/>
                <a:ea typeface="华文细黑" pitchFamily="2" charset="-122"/>
              </a:rPr>
              <a:t>.</a:t>
            </a:r>
          </a:p>
          <a:p>
            <a:pPr defTabSz="801266">
              <a:lnSpc>
                <a:spcPct val="125000"/>
              </a:lnSpc>
              <a:buClr>
                <a:srgbClr val="777777"/>
              </a:buClr>
              <a:buSzPct val="60000"/>
              <a:buFont typeface="Wingdings" pitchFamily="2" charset="2"/>
              <a:buNone/>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zh-CN" altLang="en-US" sz="1100" b="0" dirty="0">
              <a:solidFill>
                <a:srgbClr val="FFFFFF"/>
              </a:solidFill>
              <a:latin typeface="华文细黑" pitchFamily="2" charset="-122"/>
              <a:ea typeface="华文细黑" pitchFamily="2" charset="-122"/>
            </a:endParaRPr>
          </a:p>
        </p:txBody>
      </p:sp>
      <p:sp>
        <p:nvSpPr>
          <p:cNvPr id="6155" name="Rectangle 68"/>
          <p:cNvSpPr>
            <a:spLocks noGrp="1" noChangeArrowheads="1"/>
          </p:cNvSpPr>
          <p:nvPr>
            <p:ph type="body" idx="1"/>
          </p:nvPr>
        </p:nvSpPr>
        <p:spPr bwMode="auto">
          <a:xfrm>
            <a:off x="624984" y="1641492"/>
            <a:ext cx="10873208" cy="4194175"/>
          </a:xfrm>
          <a:prstGeom prst="rect">
            <a:avLst/>
          </a:prstGeom>
          <a:noFill/>
          <a:ln w="9525">
            <a:noFill/>
            <a:miter lim="800000"/>
            <a:headEnd/>
            <a:tailEnd/>
          </a:ln>
        </p:spPr>
        <p:txBody>
          <a:bodyPr vert="horz" wrap="square" lIns="80112" tIns="40056" rIns="80112" bIns="40056"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28752" name="Rectangle 80"/>
          <p:cNvSpPr>
            <a:spLocks noChangeArrowheads="1"/>
          </p:cNvSpPr>
          <p:nvPr/>
        </p:nvSpPr>
        <p:spPr bwMode="auto">
          <a:xfrm>
            <a:off x="12362438" y="5020583"/>
            <a:ext cx="1225870" cy="307760"/>
          </a:xfrm>
          <a:prstGeom prst="rect">
            <a:avLst/>
          </a:prstGeom>
          <a:solidFill>
            <a:schemeClr val="bg1"/>
          </a:solidFill>
          <a:ln w="9525" algn="ctr">
            <a:noFill/>
            <a:miter lim="800000"/>
            <a:headEnd/>
            <a:tailEnd/>
          </a:ln>
          <a:effectLst/>
        </p:spPr>
        <p:txBody>
          <a:bodyPr lIns="91380" tIns="45687" rIns="91380" bIns="45687" anchor="ctr">
            <a:spAutoFit/>
          </a:bodyP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6833" y="3789371"/>
            <a:ext cx="986624"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6833" y="4005277"/>
            <a:ext cx="986624"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6833" y="4221269"/>
            <a:ext cx="986624"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6833" y="3573463"/>
            <a:ext cx="986624"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6833" y="4581653"/>
            <a:ext cx="986624"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6833" y="4797553"/>
            <a:ext cx="986624"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6833" y="5013453"/>
            <a:ext cx="986624"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6833" y="5373793"/>
            <a:ext cx="986624"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6833" y="5589693"/>
            <a:ext cx="986624"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6833" y="5805593"/>
            <a:ext cx="986624"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6833" y="6165977"/>
            <a:ext cx="986624"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6833" y="6391401"/>
            <a:ext cx="986624"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6833" y="6615217"/>
            <a:ext cx="986624"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sp>
        <p:nvSpPr>
          <p:cNvPr id="79" name="Rectangle 5"/>
          <p:cNvSpPr>
            <a:spLocks noChangeArrowheads="1"/>
          </p:cNvSpPr>
          <p:nvPr userDrawn="1"/>
        </p:nvSpPr>
        <p:spPr bwMode="auto">
          <a:xfrm>
            <a:off x="8483694" y="6489701"/>
            <a:ext cx="855098" cy="20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buClrTx/>
              <a:buFontTx/>
              <a:buNone/>
            </a:pPr>
            <a:r>
              <a:rPr lang="en-US" altLang="zh-CN" sz="1200" b="0" dirty="0" smtClean="0">
                <a:solidFill>
                  <a:srgbClr val="000000"/>
                </a:solidFill>
                <a:latin typeface="FrutigerNext LT Bold" pitchFamily="34" charset="0"/>
                <a:ea typeface="MS PGothic" pitchFamily="34" charset="-128"/>
              </a:rPr>
              <a:t>Page</a:t>
            </a:r>
            <a:r>
              <a:rPr lang="de-DE" altLang="zh-CN" sz="1200" b="0" dirty="0" smtClean="0">
                <a:solidFill>
                  <a:srgbClr val="000000"/>
                </a:solidFill>
                <a:latin typeface="FrutigerNext LT Bold" pitchFamily="34" charset="0"/>
                <a:ea typeface="MS PGothic" pitchFamily="34" charset="-128"/>
              </a:rPr>
              <a:t> </a:t>
            </a:r>
            <a:fld id="{A4C34F22-587E-473D-9099-376F4F013A30}" type="slidenum">
              <a:rPr lang="de-DE" altLang="zh-CN" sz="1200" b="0">
                <a:solidFill>
                  <a:srgbClr val="000000"/>
                </a:solidFill>
                <a:latin typeface="FrutigerNext LT Bold" pitchFamily="34" charset="0"/>
                <a:ea typeface="MS PGothic" pitchFamily="34" charset="-128"/>
              </a:rPr>
              <a:pPr eaLnBrk="0" hangingPunct="0">
                <a:lnSpc>
                  <a:spcPct val="85000"/>
                </a:lnSpc>
                <a:buClrTx/>
                <a:buFontTx/>
                <a:buNone/>
              </a:pPr>
              <a:t>‹#›</a:t>
            </a:fld>
            <a:endParaRPr lang="en-GB" altLang="zh-CN" sz="1200" b="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Lst>
  <p:timing>
    <p:tnLst>
      <p:par>
        <p:cTn id="1" dur="indefinite" restart="never" nodeType="tmRoot"/>
      </p:par>
    </p:tnLst>
  </p:timing>
  <p:hf hdr="0" ftr="0" dt="0"/>
  <p:txStyles>
    <p:titleStyle>
      <a:lvl1pPr algn="l" defTabSz="801266" rtl="0" eaLnBrk="0" fontAlgn="base" hangingPunct="0">
        <a:spcBef>
          <a:spcPct val="0"/>
        </a:spcBef>
        <a:spcAft>
          <a:spcPct val="0"/>
        </a:spcAft>
        <a:defRPr sz="3200" b="1">
          <a:solidFill>
            <a:srgbClr val="990000"/>
          </a:solidFill>
          <a:latin typeface="+mj-lt"/>
          <a:ea typeface="+mj-ea"/>
          <a:cs typeface="+mj-cs"/>
        </a:defRPr>
      </a:lvl1pPr>
      <a:lvl2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2pPr>
      <a:lvl3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3pPr>
      <a:lvl4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4pPr>
      <a:lvl5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5pPr>
      <a:lvl6pPr marL="456959" algn="l" defTabSz="801266" rtl="0" fontAlgn="base">
        <a:spcBef>
          <a:spcPct val="0"/>
        </a:spcBef>
        <a:spcAft>
          <a:spcPct val="0"/>
        </a:spcAft>
        <a:defRPr sz="3400">
          <a:solidFill>
            <a:srgbClr val="990000"/>
          </a:solidFill>
          <a:latin typeface="FrutigerNext LT Medium" pitchFamily="34" charset="0"/>
          <a:ea typeface="黑体" pitchFamily="2" charset="-122"/>
        </a:defRPr>
      </a:lvl6pPr>
      <a:lvl7pPr marL="913923" algn="l" defTabSz="801266" rtl="0" fontAlgn="base">
        <a:spcBef>
          <a:spcPct val="0"/>
        </a:spcBef>
        <a:spcAft>
          <a:spcPct val="0"/>
        </a:spcAft>
        <a:defRPr sz="3400">
          <a:solidFill>
            <a:srgbClr val="990000"/>
          </a:solidFill>
          <a:latin typeface="FrutigerNext LT Medium" pitchFamily="34" charset="0"/>
          <a:ea typeface="黑体" pitchFamily="2" charset="-122"/>
        </a:defRPr>
      </a:lvl7pPr>
      <a:lvl8pPr marL="1370879" algn="l" defTabSz="801266" rtl="0" fontAlgn="base">
        <a:spcBef>
          <a:spcPct val="0"/>
        </a:spcBef>
        <a:spcAft>
          <a:spcPct val="0"/>
        </a:spcAft>
        <a:defRPr sz="3400">
          <a:solidFill>
            <a:srgbClr val="990000"/>
          </a:solidFill>
          <a:latin typeface="FrutigerNext LT Medium" pitchFamily="34" charset="0"/>
          <a:ea typeface="黑体" pitchFamily="2" charset="-122"/>
        </a:defRPr>
      </a:lvl8pPr>
      <a:lvl9pPr marL="1827839" algn="l" defTabSz="801266" rtl="0" fontAlgn="base">
        <a:spcBef>
          <a:spcPct val="0"/>
        </a:spcBef>
        <a:spcAft>
          <a:spcPct val="0"/>
        </a:spcAft>
        <a:defRPr sz="3400">
          <a:solidFill>
            <a:srgbClr val="990000"/>
          </a:solidFill>
          <a:latin typeface="FrutigerNext LT Medium" pitchFamily="34" charset="0"/>
          <a:ea typeface="黑体" pitchFamily="2" charset="-122"/>
        </a:defRPr>
      </a:lvl9pPr>
    </p:titleStyle>
    <p:bodyStyle>
      <a:lvl1pPr marL="299881" indent="-299881" algn="l" defTabSz="801266" rtl="0" eaLnBrk="0" fontAlgn="base" hangingPunct="0">
        <a:lnSpc>
          <a:spcPct val="140000"/>
        </a:lnSpc>
        <a:spcBef>
          <a:spcPct val="0"/>
        </a:spcBef>
        <a:spcAft>
          <a:spcPct val="0"/>
        </a:spcAft>
        <a:buClr>
          <a:schemeClr val="bg2"/>
        </a:buClr>
        <a:buSzPct val="60000"/>
        <a:buFont typeface="Wingdings" pitchFamily="2" charset="2"/>
        <a:buChar char="l"/>
        <a:defRPr sz="2000" b="1">
          <a:solidFill>
            <a:schemeClr val="tx1"/>
          </a:solidFill>
          <a:latin typeface="微软雅黑" pitchFamily="34" charset="-122"/>
          <a:ea typeface="微软雅黑" pitchFamily="34" charset="-122"/>
          <a:cs typeface="+mn-cs"/>
        </a:defRPr>
      </a:lvl1pPr>
      <a:lvl2pPr marL="652117" indent="-250694" algn="l" defTabSz="801266"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微软雅黑" pitchFamily="34" charset="-122"/>
          <a:ea typeface="微软雅黑" pitchFamily="34" charset="-122"/>
        </a:defRPr>
      </a:lvl2pPr>
      <a:lvl3pPr marL="1002775" indent="-201508" algn="l" defTabSz="801266"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itchFamily="34" charset="-122"/>
          <a:ea typeface="微软雅黑" pitchFamily="34" charset="-122"/>
        </a:defRPr>
      </a:lvl3pPr>
      <a:lvl4pPr marL="1401025" indent="-199920" algn="l" defTabSz="801266" rtl="0" eaLnBrk="0" fontAlgn="base" hangingPunct="0">
        <a:lnSpc>
          <a:spcPct val="140000"/>
        </a:lnSpc>
        <a:spcBef>
          <a:spcPct val="0"/>
        </a:spcBef>
        <a:spcAft>
          <a:spcPct val="0"/>
        </a:spcAft>
        <a:buChar char="–"/>
        <a:defRPr sz="1400">
          <a:solidFill>
            <a:schemeClr val="tx1"/>
          </a:solidFill>
          <a:latin typeface="微软雅黑" pitchFamily="34" charset="-122"/>
          <a:ea typeface="微软雅黑" pitchFamily="34" charset="-122"/>
        </a:defRPr>
      </a:lvl4pPr>
      <a:lvl5pPr marL="1802455" indent="-201508" algn="l" defTabSz="801266" rtl="0" eaLnBrk="0" fontAlgn="base" hangingPunct="0">
        <a:lnSpc>
          <a:spcPct val="140000"/>
        </a:lnSpc>
        <a:spcBef>
          <a:spcPct val="0"/>
        </a:spcBef>
        <a:spcAft>
          <a:spcPct val="0"/>
        </a:spcAft>
        <a:buFont typeface="FrutigerNext LT Medium" pitchFamily="34" charset="0"/>
        <a:buChar char="~"/>
        <a:defRPr sz="1200">
          <a:solidFill>
            <a:schemeClr val="tx1"/>
          </a:solidFill>
          <a:latin typeface="微软雅黑" pitchFamily="34" charset="-122"/>
          <a:ea typeface="微软雅黑" pitchFamily="34" charset="-122"/>
        </a:defRPr>
      </a:lvl5pPr>
      <a:lvl6pPr marL="2259414"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6373"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3334"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0290"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3923" rtl="0" eaLnBrk="1" latinLnBrk="0" hangingPunct="1">
        <a:defRPr sz="1800" kern="1200">
          <a:solidFill>
            <a:schemeClr val="tx1"/>
          </a:solidFill>
          <a:latin typeface="+mn-lt"/>
          <a:ea typeface="+mn-ea"/>
          <a:cs typeface="+mn-cs"/>
        </a:defRPr>
      </a:lvl1pPr>
      <a:lvl2pPr marL="456959" algn="l" defTabSz="913923" rtl="0" eaLnBrk="1" latinLnBrk="0" hangingPunct="1">
        <a:defRPr sz="1800" kern="1200">
          <a:solidFill>
            <a:schemeClr val="tx1"/>
          </a:solidFill>
          <a:latin typeface="+mn-lt"/>
          <a:ea typeface="+mn-ea"/>
          <a:cs typeface="+mn-cs"/>
        </a:defRPr>
      </a:lvl2pPr>
      <a:lvl3pPr marL="913923" algn="l" defTabSz="913923" rtl="0" eaLnBrk="1" latinLnBrk="0" hangingPunct="1">
        <a:defRPr sz="1800" kern="1200">
          <a:solidFill>
            <a:schemeClr val="tx1"/>
          </a:solidFill>
          <a:latin typeface="+mn-lt"/>
          <a:ea typeface="+mn-ea"/>
          <a:cs typeface="+mn-cs"/>
        </a:defRPr>
      </a:lvl3pPr>
      <a:lvl4pPr marL="1370879" algn="l" defTabSz="913923" rtl="0" eaLnBrk="1" latinLnBrk="0" hangingPunct="1">
        <a:defRPr sz="1800" kern="1200">
          <a:solidFill>
            <a:schemeClr val="tx1"/>
          </a:solidFill>
          <a:latin typeface="+mn-lt"/>
          <a:ea typeface="+mn-ea"/>
          <a:cs typeface="+mn-cs"/>
        </a:defRPr>
      </a:lvl4pPr>
      <a:lvl5pPr marL="1827839" algn="l" defTabSz="913923" rtl="0" eaLnBrk="1" latinLnBrk="0" hangingPunct="1">
        <a:defRPr sz="1800" kern="1200">
          <a:solidFill>
            <a:schemeClr val="tx1"/>
          </a:solidFill>
          <a:latin typeface="+mn-lt"/>
          <a:ea typeface="+mn-ea"/>
          <a:cs typeface="+mn-cs"/>
        </a:defRPr>
      </a:lvl5pPr>
      <a:lvl6pPr marL="2284798" algn="l" defTabSz="913923" rtl="0" eaLnBrk="1" latinLnBrk="0" hangingPunct="1">
        <a:defRPr sz="1800" kern="1200">
          <a:solidFill>
            <a:schemeClr val="tx1"/>
          </a:solidFill>
          <a:latin typeface="+mn-lt"/>
          <a:ea typeface="+mn-ea"/>
          <a:cs typeface="+mn-cs"/>
        </a:defRPr>
      </a:lvl6pPr>
      <a:lvl7pPr marL="2741760" algn="l" defTabSz="913923" rtl="0" eaLnBrk="1" latinLnBrk="0" hangingPunct="1">
        <a:defRPr sz="1800" kern="1200">
          <a:solidFill>
            <a:schemeClr val="tx1"/>
          </a:solidFill>
          <a:latin typeface="+mn-lt"/>
          <a:ea typeface="+mn-ea"/>
          <a:cs typeface="+mn-cs"/>
        </a:defRPr>
      </a:lvl7pPr>
      <a:lvl8pPr marL="3198720" algn="l" defTabSz="913923" rtl="0" eaLnBrk="1" latinLnBrk="0" hangingPunct="1">
        <a:defRPr sz="1800" kern="1200">
          <a:solidFill>
            <a:schemeClr val="tx1"/>
          </a:solidFill>
          <a:latin typeface="+mn-lt"/>
          <a:ea typeface="+mn-ea"/>
          <a:cs typeface="+mn-cs"/>
        </a:defRPr>
      </a:lvl8pPr>
      <a:lvl9pPr marL="3655680" algn="l" defTabSz="913923"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146" name="Picture 79" descr="dd"/>
          <p:cNvPicPr>
            <a:picLocks noChangeAspect="1" noChangeArrowheads="1"/>
          </p:cNvPicPr>
          <p:nvPr/>
        </p:nvPicPr>
        <p:blipFill>
          <a:blip r:embed="rId9" cstate="print"/>
          <a:srcRect/>
          <a:stretch>
            <a:fillRect/>
          </a:stretch>
        </p:blipFill>
        <p:spPr bwMode="auto">
          <a:xfrm>
            <a:off x="3" y="6224710"/>
            <a:ext cx="12203645" cy="636587"/>
          </a:xfrm>
          <a:prstGeom prst="rect">
            <a:avLst/>
          </a:prstGeom>
          <a:noFill/>
          <a:ln w="9525">
            <a:noFill/>
            <a:miter lim="800000"/>
            <a:headEnd/>
            <a:tailEnd/>
          </a:ln>
        </p:spPr>
      </p:pic>
      <p:sp>
        <p:nvSpPr>
          <p:cNvPr id="28680" name="Text Box 8"/>
          <p:cNvSpPr txBox="1">
            <a:spLocks noChangeArrowheads="1"/>
          </p:cNvSpPr>
          <p:nvPr/>
        </p:nvSpPr>
        <p:spPr bwMode="auto">
          <a:xfrm>
            <a:off x="870249" y="6438901"/>
            <a:ext cx="2613934" cy="26557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000000"/>
                </a:solidFill>
                <a:latin typeface="FrutigerNext LT Bold" charset="0"/>
                <a:ea typeface="MS PGothic" pitchFamily="34" charset="-128"/>
              </a:rPr>
              <a:t>HUAWEI TECHNOLOGIES CO., LTD.</a:t>
            </a:r>
            <a:endParaRPr lang="en-US" altLang="zh-CN" sz="2200" b="0" dirty="0">
              <a:solidFill>
                <a:srgbClr val="000000"/>
              </a:solidFill>
              <a:ea typeface="MS PGothic" pitchFamily="34" charset="-128"/>
            </a:endParaRPr>
          </a:p>
        </p:txBody>
      </p:sp>
      <p:pic>
        <p:nvPicPr>
          <p:cNvPr id="6148" name="Picture 9" descr="8"/>
          <p:cNvPicPr>
            <a:picLocks noChangeAspect="1" noChangeArrowheads="1"/>
          </p:cNvPicPr>
          <p:nvPr/>
        </p:nvPicPr>
        <p:blipFill>
          <a:blip r:embed="rId10" cstate="print"/>
          <a:srcRect/>
          <a:stretch>
            <a:fillRect/>
          </a:stretch>
        </p:blipFill>
        <p:spPr bwMode="auto">
          <a:xfrm>
            <a:off x="10014506" y="6399343"/>
            <a:ext cx="1748822" cy="312737"/>
          </a:xfrm>
          <a:prstGeom prst="rect">
            <a:avLst/>
          </a:prstGeom>
          <a:noFill/>
          <a:ln w="9525">
            <a:noFill/>
            <a:miter lim="800000"/>
            <a:headEnd/>
            <a:tailEnd/>
          </a:ln>
        </p:spPr>
      </p:pic>
      <p:sp>
        <p:nvSpPr>
          <p:cNvPr id="6150" name="Rectangle 13"/>
          <p:cNvSpPr>
            <a:spLocks noGrp="1" noChangeArrowheads="1"/>
          </p:cNvSpPr>
          <p:nvPr>
            <p:ph type="title"/>
          </p:nvPr>
        </p:nvSpPr>
        <p:spPr bwMode="auto">
          <a:xfrm>
            <a:off x="696993" y="430227"/>
            <a:ext cx="10801200" cy="871537"/>
          </a:xfrm>
          <a:prstGeom prst="rect">
            <a:avLst/>
          </a:prstGeom>
          <a:noFill/>
          <a:ln w="9525">
            <a:noFill/>
            <a:miter lim="800000"/>
            <a:headEnd/>
            <a:tailEnd/>
          </a:ln>
        </p:spPr>
        <p:txBody>
          <a:bodyPr vert="horz" wrap="square" lIns="80099" tIns="40049" rIns="80099" bIns="40049"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1487" y="6438901"/>
            <a:ext cx="1643351" cy="265536"/>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200" b="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829" y="528639"/>
            <a:ext cx="2460208" cy="5307012"/>
          </a:xfrm>
          <a:prstGeom prst="rect">
            <a:avLst/>
          </a:prstGeom>
          <a:noFill/>
          <a:ln w="9525">
            <a:noFill/>
            <a:miter lim="800000"/>
            <a:headEnd/>
            <a:tailEnd/>
          </a:ln>
          <a:effectLst/>
        </p:spPr>
        <p:txBody>
          <a:bodyPr lIns="80084" tIns="40043" rIns="80084" bIns="40043"/>
          <a:lstStyle/>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英文标题</a:t>
            </a:r>
            <a:r>
              <a:rPr lang="en-US" altLang="zh-CN" sz="1100" b="0" dirty="0">
                <a:solidFill>
                  <a:srgbClr val="FFFFFF"/>
                </a:solidFill>
                <a:latin typeface="Arial" pitchFamily="34" charset="0"/>
                <a:ea typeface="华文细黑" pitchFamily="2" charset="-122"/>
              </a:rPr>
              <a:t>:32-35pt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 R153 G0 B0</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内部使用字体 </a:t>
            </a:r>
            <a:r>
              <a:rPr lang="en-US" altLang="zh-CN" sz="1100" b="0" dirty="0">
                <a:solidFill>
                  <a:srgbClr val="FFFFFF"/>
                </a:solidFill>
                <a:latin typeface="FrutigerNext LT Regular" pitchFamily="34" charset="0"/>
                <a:ea typeface="华文细黑" pitchFamily="2" charset="-122"/>
              </a:rPr>
              <a:t>:</a:t>
            </a:r>
          </a:p>
          <a:p>
            <a:pPr algn="r" defTabSz="801266">
              <a:lnSpc>
                <a:spcPct val="125000"/>
              </a:lnSpc>
              <a:buClr>
                <a:srgbClr val="777777"/>
              </a:buClr>
              <a:buSzPct val="60000"/>
              <a:buFont typeface="Wingdings" pitchFamily="2" charset="2"/>
              <a:buNone/>
              <a:defRPr/>
            </a:pPr>
            <a:r>
              <a:rPr lang="en-US" altLang="zh-CN" sz="1100" b="0" dirty="0" err="1">
                <a:solidFill>
                  <a:srgbClr val="FFFFFF"/>
                </a:solidFill>
                <a:latin typeface="FrutigerNext LT Regular" pitchFamily="34" charset="0"/>
                <a:ea typeface="华文细黑" pitchFamily="2" charset="-122"/>
              </a:rPr>
              <a:t>FrutigerNext</a:t>
            </a:r>
            <a:r>
              <a:rPr lang="en-US" altLang="zh-CN" sz="1100" b="0" dirty="0">
                <a:solidFill>
                  <a:srgbClr val="FFFFFF"/>
                </a:solidFill>
                <a:latin typeface="FrutigerNext LT Regular" pitchFamily="34" charset="0"/>
                <a:ea typeface="华文细黑" pitchFamily="2" charset="-122"/>
              </a:rPr>
              <a:t> LT Medium</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外部使用字体 </a:t>
            </a:r>
            <a:r>
              <a:rPr lang="en-US" altLang="zh-CN" sz="1100" b="0" dirty="0">
                <a:solidFill>
                  <a:srgbClr val="FFFFFF"/>
                </a:solidFill>
                <a:latin typeface="FrutigerNext LT Regular" pitchFamily="34" charset="0"/>
                <a:ea typeface="华文细黑" pitchFamily="2" charset="-122"/>
              </a:rPr>
              <a:t>: Arial</a:t>
            </a:r>
          </a:p>
          <a:p>
            <a:pPr algn="r" defTabSz="801266">
              <a:lnSpc>
                <a:spcPct val="7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中文标题</a:t>
            </a:r>
            <a:r>
              <a:rPr lang="en-US" altLang="zh-CN" sz="1100" b="0" dirty="0">
                <a:solidFill>
                  <a:srgbClr val="FFFFFF"/>
                </a:solidFill>
                <a:latin typeface="Arial" pitchFamily="34" charset="0"/>
                <a:ea typeface="华文细黑" pitchFamily="2" charset="-122"/>
              </a:rPr>
              <a:t>:30-32pt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 R153 G0 B0</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黑体</a:t>
            </a: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英文正文</a:t>
            </a:r>
            <a:r>
              <a:rPr lang="en-US" altLang="zh-CN" sz="1100" b="0" dirty="0">
                <a:solidFill>
                  <a:srgbClr val="FFFFFF"/>
                </a:solidFill>
                <a:latin typeface="Arial" pitchFamily="34" charset="0"/>
                <a:ea typeface="华文细黑" pitchFamily="2" charset="-122"/>
              </a:rPr>
              <a:t>:20-22pt</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子目录 </a:t>
            </a:r>
            <a:r>
              <a:rPr lang="en-US" altLang="zh-CN" sz="1100" b="0" dirty="0">
                <a:solidFill>
                  <a:srgbClr val="FFFFFF"/>
                </a:solidFill>
                <a:latin typeface="Arial" pitchFamily="34" charset="0"/>
                <a:ea typeface="华文细黑" pitchFamily="2" charset="-122"/>
              </a:rPr>
              <a:t>(2-5</a:t>
            </a:r>
            <a:r>
              <a:rPr lang="zh-CN" altLang="en-US" sz="1100" b="0" dirty="0">
                <a:solidFill>
                  <a:srgbClr val="FFFFFF"/>
                </a:solidFill>
                <a:latin typeface="Arial" pitchFamily="34" charset="0"/>
                <a:ea typeface="华文细黑" pitchFamily="2" charset="-122"/>
              </a:rPr>
              <a:t>级</a:t>
            </a:r>
            <a:r>
              <a:rPr lang="en-US" altLang="zh-CN" sz="1100" b="0" dirty="0">
                <a:solidFill>
                  <a:srgbClr val="FFFFFF"/>
                </a:solidFill>
                <a:latin typeface="Arial" pitchFamily="34" charset="0"/>
                <a:ea typeface="华文细黑" pitchFamily="2" charset="-122"/>
              </a:rPr>
              <a:t>) :18pt  </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黑色</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内部使用字体 </a:t>
            </a:r>
            <a:r>
              <a:rPr lang="en-US" altLang="zh-CN" sz="1100" b="0" dirty="0">
                <a:solidFill>
                  <a:srgbClr val="FFFFFF"/>
                </a:solidFill>
                <a:latin typeface="FrutigerNext LT Regular" pitchFamily="34" charset="0"/>
                <a:ea typeface="华文细黑" pitchFamily="2" charset="-122"/>
              </a:rPr>
              <a:t>:</a:t>
            </a:r>
          </a:p>
          <a:p>
            <a:pPr algn="r" defTabSz="801266">
              <a:lnSpc>
                <a:spcPct val="125000"/>
              </a:lnSpc>
              <a:buClr>
                <a:srgbClr val="777777"/>
              </a:buClr>
              <a:buSzPct val="60000"/>
              <a:buFont typeface="Wingdings" pitchFamily="2" charset="2"/>
              <a:buNone/>
              <a:defRPr/>
            </a:pPr>
            <a:r>
              <a:rPr lang="en-US" altLang="zh-CN" sz="1100" b="0" dirty="0" err="1">
                <a:solidFill>
                  <a:srgbClr val="FFFFFF"/>
                </a:solidFill>
                <a:latin typeface="FrutigerNext LT Regular" pitchFamily="34" charset="0"/>
                <a:ea typeface="华文细黑" pitchFamily="2" charset="-122"/>
              </a:rPr>
              <a:t>FrutigerNext</a:t>
            </a:r>
            <a:r>
              <a:rPr lang="en-US" altLang="zh-CN" sz="1100" b="0" dirty="0">
                <a:solidFill>
                  <a:srgbClr val="FFFFFF"/>
                </a:solidFill>
                <a:latin typeface="FrutigerNext LT Regular" pitchFamily="34" charset="0"/>
                <a:ea typeface="华文细黑" pitchFamily="2" charset="-122"/>
              </a:rPr>
              <a:t> LT Regular</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外部使用字体 </a:t>
            </a:r>
            <a:r>
              <a:rPr lang="en-US" altLang="zh-CN" sz="1100" b="0" dirty="0">
                <a:solidFill>
                  <a:srgbClr val="FFFFFF"/>
                </a:solidFill>
                <a:latin typeface="FrutigerNext LT Regular" pitchFamily="34" charset="0"/>
                <a:ea typeface="华文细黑" pitchFamily="2" charset="-122"/>
              </a:rPr>
              <a:t>: Arial</a:t>
            </a:r>
          </a:p>
          <a:p>
            <a:pPr algn="r" defTabSz="801266">
              <a:lnSpc>
                <a:spcPct val="7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中文正文</a:t>
            </a:r>
            <a:r>
              <a:rPr lang="en-US" altLang="zh-CN" sz="1100" b="0" dirty="0">
                <a:solidFill>
                  <a:srgbClr val="FFFFFF"/>
                </a:solidFill>
                <a:latin typeface="Arial" pitchFamily="34" charset="0"/>
                <a:ea typeface="华文细黑" pitchFamily="2" charset="-122"/>
              </a:rPr>
              <a:t>:18-20pt</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子目录</a:t>
            </a:r>
            <a:r>
              <a:rPr lang="en-US" altLang="zh-CN" sz="1100" b="0" dirty="0">
                <a:solidFill>
                  <a:srgbClr val="FFFFFF"/>
                </a:solidFill>
                <a:latin typeface="Arial" pitchFamily="34" charset="0"/>
                <a:ea typeface="华文细黑" pitchFamily="2" charset="-122"/>
              </a:rPr>
              <a:t>(2-5</a:t>
            </a:r>
            <a:r>
              <a:rPr lang="zh-CN" altLang="en-US" sz="1100" b="0" dirty="0">
                <a:solidFill>
                  <a:srgbClr val="FFFFFF"/>
                </a:solidFill>
                <a:latin typeface="Arial" pitchFamily="34" charset="0"/>
                <a:ea typeface="华文细黑" pitchFamily="2" charset="-122"/>
              </a:rPr>
              <a:t>级</a:t>
            </a:r>
            <a:r>
              <a:rPr lang="en-US" altLang="zh-CN" sz="1100" b="0" dirty="0">
                <a:solidFill>
                  <a:srgbClr val="FFFFFF"/>
                </a:solidFill>
                <a:latin typeface="Arial" pitchFamily="34" charset="0"/>
                <a:ea typeface="华文细黑" pitchFamily="2" charset="-122"/>
              </a:rPr>
              <a:t>):18pt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黑色</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细黑体 </a:t>
            </a: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000000"/>
              </a:solidFill>
              <a:latin typeface="Arial" pitchFamily="34" charset="0"/>
              <a:ea typeface="华文细黑" pitchFamily="2" charset="-122"/>
            </a:endParaRPr>
          </a:p>
        </p:txBody>
      </p:sp>
      <p:sp>
        <p:nvSpPr>
          <p:cNvPr id="28734" name="Rectangle 62"/>
          <p:cNvSpPr>
            <a:spLocks noChangeArrowheads="1"/>
          </p:cNvSpPr>
          <p:nvPr/>
        </p:nvSpPr>
        <p:spPr bwMode="auto">
          <a:xfrm>
            <a:off x="12269293" y="1423992"/>
            <a:ext cx="1399480" cy="2005012"/>
          </a:xfrm>
          <a:prstGeom prst="rect">
            <a:avLst/>
          </a:prstGeom>
          <a:noFill/>
          <a:ln w="9525">
            <a:noFill/>
            <a:miter lim="800000"/>
            <a:headEnd/>
            <a:tailEnd/>
          </a:ln>
          <a:effectLst/>
        </p:spPr>
        <p:txBody>
          <a:bodyPr lIns="80084" tIns="40043" rIns="80084" bIns="40043"/>
          <a:lstStyle/>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配色参考方案：</a:t>
            </a:r>
          </a:p>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建议同一页面内不超过四种颜色，以下是</a:t>
            </a:r>
            <a:r>
              <a:rPr lang="en-US" altLang="zh-CN" sz="1100" b="0" dirty="0">
                <a:solidFill>
                  <a:srgbClr val="FFFFFF"/>
                </a:solidFill>
                <a:latin typeface="华文细黑" pitchFamily="2" charset="-122"/>
                <a:ea typeface="华文细黑" pitchFamily="2" charset="-122"/>
              </a:rPr>
              <a:t>13</a:t>
            </a:r>
            <a:r>
              <a:rPr lang="zh-CN" altLang="en-US" sz="1100" b="0" dirty="0">
                <a:solidFill>
                  <a:srgbClr val="FFFFFF"/>
                </a:solidFill>
                <a:latin typeface="华文细黑" pitchFamily="2" charset="-122"/>
                <a:ea typeface="华文细黑" pitchFamily="2" charset="-122"/>
              </a:rPr>
              <a:t>组配色方案，同一页面内只选择一组使用。（仅供参考）</a:t>
            </a:r>
          </a:p>
          <a:p>
            <a:pPr defTabSz="801266">
              <a:lnSpc>
                <a:spcPct val="125000"/>
              </a:lnSpc>
              <a:buClr>
                <a:srgbClr val="777777"/>
              </a:buClr>
              <a:buSzPct val="60000"/>
              <a:buFont typeface="Wingdings" pitchFamily="2" charset="2"/>
              <a:buNone/>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zh-CN" altLang="en-US" sz="1100" b="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9293" y="-61907"/>
            <a:ext cx="1399480" cy="838201"/>
          </a:xfrm>
          <a:prstGeom prst="rect">
            <a:avLst/>
          </a:prstGeom>
          <a:noFill/>
          <a:ln w="9525">
            <a:noFill/>
            <a:miter lim="800000"/>
            <a:headEnd/>
            <a:tailEnd/>
          </a:ln>
          <a:effectLst/>
        </p:spPr>
        <p:txBody>
          <a:bodyPr lIns="80084" tIns="40043" rIns="80084" bIns="40043"/>
          <a:lstStyle/>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客户或者合作伙伴的标志放在右上角</a:t>
            </a:r>
            <a:r>
              <a:rPr lang="en-US" altLang="zh-CN" sz="1100" b="0" dirty="0">
                <a:solidFill>
                  <a:srgbClr val="FFFFFF"/>
                </a:solidFill>
                <a:latin typeface="华文细黑" pitchFamily="2" charset="-122"/>
                <a:ea typeface="华文细黑" pitchFamily="2" charset="-122"/>
              </a:rPr>
              <a:t>.</a:t>
            </a:r>
          </a:p>
          <a:p>
            <a:pPr defTabSz="801266">
              <a:lnSpc>
                <a:spcPct val="125000"/>
              </a:lnSpc>
              <a:buClr>
                <a:srgbClr val="777777"/>
              </a:buClr>
              <a:buSzPct val="60000"/>
              <a:buFont typeface="Wingdings" pitchFamily="2" charset="2"/>
              <a:buNone/>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zh-CN" altLang="en-US" sz="1100" b="0" dirty="0">
              <a:solidFill>
                <a:srgbClr val="FFFFFF"/>
              </a:solidFill>
              <a:latin typeface="华文细黑" pitchFamily="2" charset="-122"/>
              <a:ea typeface="华文细黑" pitchFamily="2" charset="-122"/>
            </a:endParaRPr>
          </a:p>
        </p:txBody>
      </p:sp>
      <p:sp>
        <p:nvSpPr>
          <p:cNvPr id="6155" name="Rectangle 68"/>
          <p:cNvSpPr>
            <a:spLocks noGrp="1" noChangeArrowheads="1"/>
          </p:cNvSpPr>
          <p:nvPr>
            <p:ph type="body" idx="1"/>
          </p:nvPr>
        </p:nvSpPr>
        <p:spPr bwMode="auto">
          <a:xfrm>
            <a:off x="624984" y="1641492"/>
            <a:ext cx="10873208" cy="4194175"/>
          </a:xfrm>
          <a:prstGeom prst="rect">
            <a:avLst/>
          </a:prstGeom>
          <a:noFill/>
          <a:ln w="9525">
            <a:noFill/>
            <a:miter lim="800000"/>
            <a:headEnd/>
            <a:tailEnd/>
          </a:ln>
        </p:spPr>
        <p:txBody>
          <a:bodyPr vert="horz" wrap="square" lIns="80112" tIns="40056" rIns="80112" bIns="40056"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28752" name="Rectangle 80"/>
          <p:cNvSpPr>
            <a:spLocks noChangeArrowheads="1"/>
          </p:cNvSpPr>
          <p:nvPr/>
        </p:nvSpPr>
        <p:spPr bwMode="auto">
          <a:xfrm>
            <a:off x="12362438" y="5020583"/>
            <a:ext cx="1225870" cy="307760"/>
          </a:xfrm>
          <a:prstGeom prst="rect">
            <a:avLst/>
          </a:prstGeom>
          <a:solidFill>
            <a:schemeClr val="bg1"/>
          </a:solidFill>
          <a:ln w="9525" algn="ctr">
            <a:noFill/>
            <a:miter lim="800000"/>
            <a:headEnd/>
            <a:tailEnd/>
          </a:ln>
          <a:effectLst/>
        </p:spPr>
        <p:txBody>
          <a:bodyPr lIns="91380" tIns="45687" rIns="91380" bIns="45687" anchor="ctr">
            <a:spAutoFit/>
          </a:bodyP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6832" y="3789371"/>
            <a:ext cx="986624"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6832" y="4005277"/>
            <a:ext cx="986624"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6832" y="4221267"/>
            <a:ext cx="986624"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6832" y="3573463"/>
            <a:ext cx="986624"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6832" y="4581651"/>
            <a:ext cx="986624"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6832" y="4797551"/>
            <a:ext cx="986624"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6832" y="5013451"/>
            <a:ext cx="986624"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6832" y="5373791"/>
            <a:ext cx="986624"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6832" y="5589691"/>
            <a:ext cx="986624"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6832" y="5805591"/>
            <a:ext cx="986624"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6832" y="6165975"/>
            <a:ext cx="986624"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6832" y="6391399"/>
            <a:ext cx="986624"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6832" y="6615215"/>
            <a:ext cx="986624"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sp>
        <p:nvSpPr>
          <p:cNvPr id="79" name="Rectangle 5"/>
          <p:cNvSpPr>
            <a:spLocks noChangeArrowheads="1"/>
          </p:cNvSpPr>
          <p:nvPr userDrawn="1"/>
        </p:nvSpPr>
        <p:spPr bwMode="auto">
          <a:xfrm>
            <a:off x="8483694" y="6489701"/>
            <a:ext cx="855098" cy="20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buClrTx/>
              <a:buFontTx/>
              <a:buNone/>
            </a:pPr>
            <a:r>
              <a:rPr lang="en-US" altLang="zh-CN" sz="1200" b="0" dirty="0" smtClean="0">
                <a:solidFill>
                  <a:srgbClr val="000000"/>
                </a:solidFill>
                <a:latin typeface="FrutigerNext LT Bold" pitchFamily="34" charset="0"/>
                <a:ea typeface="MS PGothic" pitchFamily="34" charset="-128"/>
              </a:rPr>
              <a:t>Page</a:t>
            </a:r>
            <a:r>
              <a:rPr lang="de-DE" altLang="zh-CN" sz="1200" b="0" dirty="0" smtClean="0">
                <a:solidFill>
                  <a:srgbClr val="000000"/>
                </a:solidFill>
                <a:latin typeface="FrutigerNext LT Bold" pitchFamily="34" charset="0"/>
                <a:ea typeface="MS PGothic" pitchFamily="34" charset="-128"/>
              </a:rPr>
              <a:t> </a:t>
            </a:r>
            <a:fld id="{A4C34F22-587E-473D-9099-376F4F013A30}" type="slidenum">
              <a:rPr lang="de-DE" altLang="zh-CN" sz="1200" b="0">
                <a:solidFill>
                  <a:srgbClr val="000000"/>
                </a:solidFill>
                <a:latin typeface="FrutigerNext LT Bold" pitchFamily="34" charset="0"/>
                <a:ea typeface="MS PGothic" pitchFamily="34" charset="-128"/>
              </a:rPr>
              <a:pPr eaLnBrk="0" hangingPunct="0">
                <a:lnSpc>
                  <a:spcPct val="85000"/>
                </a:lnSpc>
                <a:buClrTx/>
                <a:buFontTx/>
                <a:buNone/>
              </a:pPr>
              <a:t>‹#›</a:t>
            </a:fld>
            <a:endParaRPr lang="en-GB" altLang="zh-CN" sz="1200" b="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Lst>
  <p:timing>
    <p:tnLst>
      <p:par>
        <p:cTn id="1" dur="indefinite" restart="never" nodeType="tmRoot"/>
      </p:par>
    </p:tnLst>
  </p:timing>
  <p:hf hdr="0" ftr="0" dt="0"/>
  <p:txStyles>
    <p:titleStyle>
      <a:lvl1pPr algn="l" defTabSz="801266" rtl="0" eaLnBrk="0" fontAlgn="base" hangingPunct="0">
        <a:spcBef>
          <a:spcPct val="0"/>
        </a:spcBef>
        <a:spcAft>
          <a:spcPct val="0"/>
        </a:spcAft>
        <a:defRPr sz="3200" b="1">
          <a:solidFill>
            <a:srgbClr val="990000"/>
          </a:solidFill>
          <a:latin typeface="+mj-lt"/>
          <a:ea typeface="+mj-ea"/>
          <a:cs typeface="+mj-cs"/>
        </a:defRPr>
      </a:lvl1pPr>
      <a:lvl2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2pPr>
      <a:lvl3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3pPr>
      <a:lvl4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4pPr>
      <a:lvl5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5pPr>
      <a:lvl6pPr marL="456959" algn="l" defTabSz="801266" rtl="0" fontAlgn="base">
        <a:spcBef>
          <a:spcPct val="0"/>
        </a:spcBef>
        <a:spcAft>
          <a:spcPct val="0"/>
        </a:spcAft>
        <a:defRPr sz="3400">
          <a:solidFill>
            <a:srgbClr val="990000"/>
          </a:solidFill>
          <a:latin typeface="FrutigerNext LT Medium" pitchFamily="34" charset="0"/>
          <a:ea typeface="黑体" pitchFamily="2" charset="-122"/>
        </a:defRPr>
      </a:lvl6pPr>
      <a:lvl7pPr marL="913923" algn="l" defTabSz="801266" rtl="0" fontAlgn="base">
        <a:spcBef>
          <a:spcPct val="0"/>
        </a:spcBef>
        <a:spcAft>
          <a:spcPct val="0"/>
        </a:spcAft>
        <a:defRPr sz="3400">
          <a:solidFill>
            <a:srgbClr val="990000"/>
          </a:solidFill>
          <a:latin typeface="FrutigerNext LT Medium" pitchFamily="34" charset="0"/>
          <a:ea typeface="黑体" pitchFamily="2" charset="-122"/>
        </a:defRPr>
      </a:lvl7pPr>
      <a:lvl8pPr marL="1370879" algn="l" defTabSz="801266" rtl="0" fontAlgn="base">
        <a:spcBef>
          <a:spcPct val="0"/>
        </a:spcBef>
        <a:spcAft>
          <a:spcPct val="0"/>
        </a:spcAft>
        <a:defRPr sz="3400">
          <a:solidFill>
            <a:srgbClr val="990000"/>
          </a:solidFill>
          <a:latin typeface="FrutigerNext LT Medium" pitchFamily="34" charset="0"/>
          <a:ea typeface="黑体" pitchFamily="2" charset="-122"/>
        </a:defRPr>
      </a:lvl8pPr>
      <a:lvl9pPr marL="1827839" algn="l" defTabSz="801266" rtl="0" fontAlgn="base">
        <a:spcBef>
          <a:spcPct val="0"/>
        </a:spcBef>
        <a:spcAft>
          <a:spcPct val="0"/>
        </a:spcAft>
        <a:defRPr sz="3400">
          <a:solidFill>
            <a:srgbClr val="990000"/>
          </a:solidFill>
          <a:latin typeface="FrutigerNext LT Medium" pitchFamily="34" charset="0"/>
          <a:ea typeface="黑体" pitchFamily="2" charset="-122"/>
        </a:defRPr>
      </a:lvl9pPr>
    </p:titleStyle>
    <p:bodyStyle>
      <a:lvl1pPr marL="299881" indent="-299881" algn="l" defTabSz="801266" rtl="0" eaLnBrk="0" fontAlgn="base" hangingPunct="0">
        <a:lnSpc>
          <a:spcPct val="140000"/>
        </a:lnSpc>
        <a:spcBef>
          <a:spcPct val="0"/>
        </a:spcBef>
        <a:spcAft>
          <a:spcPct val="0"/>
        </a:spcAft>
        <a:buClr>
          <a:schemeClr val="bg2"/>
        </a:buClr>
        <a:buSzPct val="60000"/>
        <a:buFont typeface="Wingdings" pitchFamily="2" charset="2"/>
        <a:buChar char="l"/>
        <a:defRPr sz="2000" b="1">
          <a:solidFill>
            <a:schemeClr val="tx1"/>
          </a:solidFill>
          <a:latin typeface="微软雅黑" pitchFamily="34" charset="-122"/>
          <a:ea typeface="微软雅黑" pitchFamily="34" charset="-122"/>
          <a:cs typeface="+mn-cs"/>
        </a:defRPr>
      </a:lvl1pPr>
      <a:lvl2pPr marL="652117" indent="-250694" algn="l" defTabSz="801266"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微软雅黑" pitchFamily="34" charset="-122"/>
          <a:ea typeface="微软雅黑" pitchFamily="34" charset="-122"/>
        </a:defRPr>
      </a:lvl2pPr>
      <a:lvl3pPr marL="1002775" indent="-201508" algn="l" defTabSz="801266"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itchFamily="34" charset="-122"/>
          <a:ea typeface="微软雅黑" pitchFamily="34" charset="-122"/>
        </a:defRPr>
      </a:lvl3pPr>
      <a:lvl4pPr marL="1401025" indent="-199920" algn="l" defTabSz="801266" rtl="0" eaLnBrk="0" fontAlgn="base" hangingPunct="0">
        <a:lnSpc>
          <a:spcPct val="140000"/>
        </a:lnSpc>
        <a:spcBef>
          <a:spcPct val="0"/>
        </a:spcBef>
        <a:spcAft>
          <a:spcPct val="0"/>
        </a:spcAft>
        <a:buChar char="–"/>
        <a:defRPr sz="1400">
          <a:solidFill>
            <a:schemeClr val="tx1"/>
          </a:solidFill>
          <a:latin typeface="微软雅黑" pitchFamily="34" charset="-122"/>
          <a:ea typeface="微软雅黑" pitchFamily="34" charset="-122"/>
        </a:defRPr>
      </a:lvl4pPr>
      <a:lvl5pPr marL="1802455" indent="-201508" algn="l" defTabSz="801266" rtl="0" eaLnBrk="0" fontAlgn="base" hangingPunct="0">
        <a:lnSpc>
          <a:spcPct val="140000"/>
        </a:lnSpc>
        <a:spcBef>
          <a:spcPct val="0"/>
        </a:spcBef>
        <a:spcAft>
          <a:spcPct val="0"/>
        </a:spcAft>
        <a:buFont typeface="FrutigerNext LT Medium" pitchFamily="34" charset="0"/>
        <a:buChar char="~"/>
        <a:defRPr sz="1200">
          <a:solidFill>
            <a:schemeClr val="tx1"/>
          </a:solidFill>
          <a:latin typeface="微软雅黑" pitchFamily="34" charset="-122"/>
          <a:ea typeface="微软雅黑" pitchFamily="34" charset="-122"/>
        </a:defRPr>
      </a:lvl5pPr>
      <a:lvl6pPr marL="2259414"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6373"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3334"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0290"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3923" rtl="0" eaLnBrk="1" latinLnBrk="0" hangingPunct="1">
        <a:defRPr sz="1800" kern="1200">
          <a:solidFill>
            <a:schemeClr val="tx1"/>
          </a:solidFill>
          <a:latin typeface="+mn-lt"/>
          <a:ea typeface="+mn-ea"/>
          <a:cs typeface="+mn-cs"/>
        </a:defRPr>
      </a:lvl1pPr>
      <a:lvl2pPr marL="456959" algn="l" defTabSz="913923" rtl="0" eaLnBrk="1" latinLnBrk="0" hangingPunct="1">
        <a:defRPr sz="1800" kern="1200">
          <a:solidFill>
            <a:schemeClr val="tx1"/>
          </a:solidFill>
          <a:latin typeface="+mn-lt"/>
          <a:ea typeface="+mn-ea"/>
          <a:cs typeface="+mn-cs"/>
        </a:defRPr>
      </a:lvl2pPr>
      <a:lvl3pPr marL="913923" algn="l" defTabSz="913923" rtl="0" eaLnBrk="1" latinLnBrk="0" hangingPunct="1">
        <a:defRPr sz="1800" kern="1200">
          <a:solidFill>
            <a:schemeClr val="tx1"/>
          </a:solidFill>
          <a:latin typeface="+mn-lt"/>
          <a:ea typeface="+mn-ea"/>
          <a:cs typeface="+mn-cs"/>
        </a:defRPr>
      </a:lvl3pPr>
      <a:lvl4pPr marL="1370879" algn="l" defTabSz="913923" rtl="0" eaLnBrk="1" latinLnBrk="0" hangingPunct="1">
        <a:defRPr sz="1800" kern="1200">
          <a:solidFill>
            <a:schemeClr val="tx1"/>
          </a:solidFill>
          <a:latin typeface="+mn-lt"/>
          <a:ea typeface="+mn-ea"/>
          <a:cs typeface="+mn-cs"/>
        </a:defRPr>
      </a:lvl4pPr>
      <a:lvl5pPr marL="1827839" algn="l" defTabSz="913923" rtl="0" eaLnBrk="1" latinLnBrk="0" hangingPunct="1">
        <a:defRPr sz="1800" kern="1200">
          <a:solidFill>
            <a:schemeClr val="tx1"/>
          </a:solidFill>
          <a:latin typeface="+mn-lt"/>
          <a:ea typeface="+mn-ea"/>
          <a:cs typeface="+mn-cs"/>
        </a:defRPr>
      </a:lvl5pPr>
      <a:lvl6pPr marL="2284798" algn="l" defTabSz="913923" rtl="0" eaLnBrk="1" latinLnBrk="0" hangingPunct="1">
        <a:defRPr sz="1800" kern="1200">
          <a:solidFill>
            <a:schemeClr val="tx1"/>
          </a:solidFill>
          <a:latin typeface="+mn-lt"/>
          <a:ea typeface="+mn-ea"/>
          <a:cs typeface="+mn-cs"/>
        </a:defRPr>
      </a:lvl6pPr>
      <a:lvl7pPr marL="2741760" algn="l" defTabSz="913923" rtl="0" eaLnBrk="1" latinLnBrk="0" hangingPunct="1">
        <a:defRPr sz="1800" kern="1200">
          <a:solidFill>
            <a:schemeClr val="tx1"/>
          </a:solidFill>
          <a:latin typeface="+mn-lt"/>
          <a:ea typeface="+mn-ea"/>
          <a:cs typeface="+mn-cs"/>
        </a:defRPr>
      </a:lvl7pPr>
      <a:lvl8pPr marL="3198720" algn="l" defTabSz="913923" rtl="0" eaLnBrk="1" latinLnBrk="0" hangingPunct="1">
        <a:defRPr sz="1800" kern="1200">
          <a:solidFill>
            <a:schemeClr val="tx1"/>
          </a:solidFill>
          <a:latin typeface="+mn-lt"/>
          <a:ea typeface="+mn-ea"/>
          <a:cs typeface="+mn-cs"/>
        </a:defRPr>
      </a:lvl8pPr>
      <a:lvl9pPr marL="3655680" algn="l" defTabSz="913923"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146" name="Picture 79" descr="dd"/>
          <p:cNvPicPr>
            <a:picLocks noChangeAspect="1" noChangeArrowheads="1"/>
          </p:cNvPicPr>
          <p:nvPr/>
        </p:nvPicPr>
        <p:blipFill>
          <a:blip r:embed="rId9" cstate="print"/>
          <a:srcRect/>
          <a:stretch>
            <a:fillRect/>
          </a:stretch>
        </p:blipFill>
        <p:spPr bwMode="auto">
          <a:xfrm>
            <a:off x="3" y="6224706"/>
            <a:ext cx="12203645" cy="636587"/>
          </a:xfrm>
          <a:prstGeom prst="rect">
            <a:avLst/>
          </a:prstGeom>
          <a:noFill/>
          <a:ln w="9525">
            <a:noFill/>
            <a:miter lim="800000"/>
            <a:headEnd/>
            <a:tailEnd/>
          </a:ln>
        </p:spPr>
      </p:pic>
      <p:sp>
        <p:nvSpPr>
          <p:cNvPr id="28680" name="Text Box 8"/>
          <p:cNvSpPr txBox="1">
            <a:spLocks noChangeArrowheads="1"/>
          </p:cNvSpPr>
          <p:nvPr/>
        </p:nvSpPr>
        <p:spPr bwMode="auto">
          <a:xfrm>
            <a:off x="870247" y="6438901"/>
            <a:ext cx="2613934" cy="26557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000000"/>
                </a:solidFill>
                <a:latin typeface="FrutigerNext LT Bold" charset="0"/>
                <a:ea typeface="MS PGothic" pitchFamily="34" charset="-128"/>
              </a:rPr>
              <a:t>HUAWEI TECHNOLOGIES CO., LTD.</a:t>
            </a:r>
            <a:endParaRPr lang="en-US" altLang="zh-CN" sz="2200" b="0" dirty="0">
              <a:solidFill>
                <a:srgbClr val="000000"/>
              </a:solidFill>
              <a:ea typeface="MS PGothic" pitchFamily="34" charset="-128"/>
            </a:endParaRPr>
          </a:p>
        </p:txBody>
      </p:sp>
      <p:pic>
        <p:nvPicPr>
          <p:cNvPr id="6148" name="Picture 9" descr="8"/>
          <p:cNvPicPr>
            <a:picLocks noChangeAspect="1" noChangeArrowheads="1"/>
          </p:cNvPicPr>
          <p:nvPr/>
        </p:nvPicPr>
        <p:blipFill>
          <a:blip r:embed="rId10" cstate="print"/>
          <a:srcRect/>
          <a:stretch>
            <a:fillRect/>
          </a:stretch>
        </p:blipFill>
        <p:spPr bwMode="auto">
          <a:xfrm>
            <a:off x="10014504" y="6399339"/>
            <a:ext cx="1748822" cy="312737"/>
          </a:xfrm>
          <a:prstGeom prst="rect">
            <a:avLst/>
          </a:prstGeom>
          <a:noFill/>
          <a:ln w="9525">
            <a:noFill/>
            <a:miter lim="800000"/>
            <a:headEnd/>
            <a:tailEnd/>
          </a:ln>
        </p:spPr>
      </p:pic>
      <p:sp>
        <p:nvSpPr>
          <p:cNvPr id="6150" name="Rectangle 13"/>
          <p:cNvSpPr>
            <a:spLocks noGrp="1" noChangeArrowheads="1"/>
          </p:cNvSpPr>
          <p:nvPr>
            <p:ph type="title"/>
          </p:nvPr>
        </p:nvSpPr>
        <p:spPr bwMode="auto">
          <a:xfrm>
            <a:off x="696993" y="430227"/>
            <a:ext cx="10801200" cy="871537"/>
          </a:xfrm>
          <a:prstGeom prst="rect">
            <a:avLst/>
          </a:prstGeom>
          <a:noFill/>
          <a:ln w="9525">
            <a:noFill/>
            <a:miter lim="800000"/>
            <a:headEnd/>
            <a:tailEnd/>
          </a:ln>
        </p:spPr>
        <p:txBody>
          <a:bodyPr vert="horz" wrap="square" lIns="80099" tIns="40049" rIns="80099" bIns="40049"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1485" y="6438901"/>
            <a:ext cx="1643351" cy="265536"/>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200" b="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831" y="528639"/>
            <a:ext cx="2460208" cy="5307012"/>
          </a:xfrm>
          <a:prstGeom prst="rect">
            <a:avLst/>
          </a:prstGeom>
          <a:noFill/>
          <a:ln w="9525">
            <a:noFill/>
            <a:miter lim="800000"/>
            <a:headEnd/>
            <a:tailEnd/>
          </a:ln>
          <a:effectLst/>
        </p:spPr>
        <p:txBody>
          <a:bodyPr lIns="80084" tIns="40043" rIns="80084" bIns="40043"/>
          <a:lstStyle/>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英文标题</a:t>
            </a:r>
            <a:r>
              <a:rPr lang="en-US" altLang="zh-CN" sz="1100" b="0" dirty="0">
                <a:solidFill>
                  <a:srgbClr val="FFFFFF"/>
                </a:solidFill>
                <a:latin typeface="Arial" pitchFamily="34" charset="0"/>
                <a:ea typeface="华文细黑" pitchFamily="2" charset="-122"/>
              </a:rPr>
              <a:t>:32-35pt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 R153 G0 B0</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内部使用字体 </a:t>
            </a:r>
            <a:r>
              <a:rPr lang="en-US" altLang="zh-CN" sz="1100" b="0" dirty="0">
                <a:solidFill>
                  <a:srgbClr val="FFFFFF"/>
                </a:solidFill>
                <a:latin typeface="FrutigerNext LT Regular" pitchFamily="34" charset="0"/>
                <a:ea typeface="华文细黑" pitchFamily="2" charset="-122"/>
              </a:rPr>
              <a:t>:</a:t>
            </a:r>
          </a:p>
          <a:p>
            <a:pPr algn="r" defTabSz="801266">
              <a:lnSpc>
                <a:spcPct val="125000"/>
              </a:lnSpc>
              <a:buClr>
                <a:srgbClr val="777777"/>
              </a:buClr>
              <a:buSzPct val="60000"/>
              <a:buFont typeface="Wingdings" pitchFamily="2" charset="2"/>
              <a:buNone/>
              <a:defRPr/>
            </a:pPr>
            <a:r>
              <a:rPr lang="en-US" altLang="zh-CN" sz="1100" b="0" dirty="0" err="1">
                <a:solidFill>
                  <a:srgbClr val="FFFFFF"/>
                </a:solidFill>
                <a:latin typeface="FrutigerNext LT Regular" pitchFamily="34" charset="0"/>
                <a:ea typeface="华文细黑" pitchFamily="2" charset="-122"/>
              </a:rPr>
              <a:t>FrutigerNext</a:t>
            </a:r>
            <a:r>
              <a:rPr lang="en-US" altLang="zh-CN" sz="1100" b="0" dirty="0">
                <a:solidFill>
                  <a:srgbClr val="FFFFFF"/>
                </a:solidFill>
                <a:latin typeface="FrutigerNext LT Regular" pitchFamily="34" charset="0"/>
                <a:ea typeface="华文细黑" pitchFamily="2" charset="-122"/>
              </a:rPr>
              <a:t> LT Medium</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外部使用字体 </a:t>
            </a:r>
            <a:r>
              <a:rPr lang="en-US" altLang="zh-CN" sz="1100" b="0" dirty="0">
                <a:solidFill>
                  <a:srgbClr val="FFFFFF"/>
                </a:solidFill>
                <a:latin typeface="FrutigerNext LT Regular" pitchFamily="34" charset="0"/>
                <a:ea typeface="华文细黑" pitchFamily="2" charset="-122"/>
              </a:rPr>
              <a:t>: Arial</a:t>
            </a:r>
          </a:p>
          <a:p>
            <a:pPr algn="r" defTabSz="801266">
              <a:lnSpc>
                <a:spcPct val="7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中文标题</a:t>
            </a:r>
            <a:r>
              <a:rPr lang="en-US" altLang="zh-CN" sz="1100" b="0" dirty="0">
                <a:solidFill>
                  <a:srgbClr val="FFFFFF"/>
                </a:solidFill>
                <a:latin typeface="Arial" pitchFamily="34" charset="0"/>
                <a:ea typeface="华文细黑" pitchFamily="2" charset="-122"/>
              </a:rPr>
              <a:t>:30-32pt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 R153 G0 B0</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黑体</a:t>
            </a: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英文正文</a:t>
            </a:r>
            <a:r>
              <a:rPr lang="en-US" altLang="zh-CN" sz="1100" b="0" dirty="0">
                <a:solidFill>
                  <a:srgbClr val="FFFFFF"/>
                </a:solidFill>
                <a:latin typeface="Arial" pitchFamily="34" charset="0"/>
                <a:ea typeface="华文细黑" pitchFamily="2" charset="-122"/>
              </a:rPr>
              <a:t>:20-22pt</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子目录 </a:t>
            </a:r>
            <a:r>
              <a:rPr lang="en-US" altLang="zh-CN" sz="1100" b="0" dirty="0">
                <a:solidFill>
                  <a:srgbClr val="FFFFFF"/>
                </a:solidFill>
                <a:latin typeface="Arial" pitchFamily="34" charset="0"/>
                <a:ea typeface="华文细黑" pitchFamily="2" charset="-122"/>
              </a:rPr>
              <a:t>(2-5</a:t>
            </a:r>
            <a:r>
              <a:rPr lang="zh-CN" altLang="en-US" sz="1100" b="0" dirty="0">
                <a:solidFill>
                  <a:srgbClr val="FFFFFF"/>
                </a:solidFill>
                <a:latin typeface="Arial" pitchFamily="34" charset="0"/>
                <a:ea typeface="华文细黑" pitchFamily="2" charset="-122"/>
              </a:rPr>
              <a:t>级</a:t>
            </a:r>
            <a:r>
              <a:rPr lang="en-US" altLang="zh-CN" sz="1100" b="0" dirty="0">
                <a:solidFill>
                  <a:srgbClr val="FFFFFF"/>
                </a:solidFill>
                <a:latin typeface="Arial" pitchFamily="34" charset="0"/>
                <a:ea typeface="华文细黑" pitchFamily="2" charset="-122"/>
              </a:rPr>
              <a:t>) :18pt  </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黑色</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内部使用字体 </a:t>
            </a:r>
            <a:r>
              <a:rPr lang="en-US" altLang="zh-CN" sz="1100" b="0" dirty="0">
                <a:solidFill>
                  <a:srgbClr val="FFFFFF"/>
                </a:solidFill>
                <a:latin typeface="FrutigerNext LT Regular" pitchFamily="34" charset="0"/>
                <a:ea typeface="华文细黑" pitchFamily="2" charset="-122"/>
              </a:rPr>
              <a:t>:</a:t>
            </a:r>
          </a:p>
          <a:p>
            <a:pPr algn="r" defTabSz="801266">
              <a:lnSpc>
                <a:spcPct val="125000"/>
              </a:lnSpc>
              <a:buClr>
                <a:srgbClr val="777777"/>
              </a:buClr>
              <a:buSzPct val="60000"/>
              <a:buFont typeface="Wingdings" pitchFamily="2" charset="2"/>
              <a:buNone/>
              <a:defRPr/>
            </a:pPr>
            <a:r>
              <a:rPr lang="en-US" altLang="zh-CN" sz="1100" b="0" dirty="0" err="1">
                <a:solidFill>
                  <a:srgbClr val="FFFFFF"/>
                </a:solidFill>
                <a:latin typeface="FrutigerNext LT Regular" pitchFamily="34" charset="0"/>
                <a:ea typeface="华文细黑" pitchFamily="2" charset="-122"/>
              </a:rPr>
              <a:t>FrutigerNext</a:t>
            </a:r>
            <a:r>
              <a:rPr lang="en-US" altLang="zh-CN" sz="1100" b="0" dirty="0">
                <a:solidFill>
                  <a:srgbClr val="FFFFFF"/>
                </a:solidFill>
                <a:latin typeface="FrutigerNext LT Regular" pitchFamily="34" charset="0"/>
                <a:ea typeface="华文细黑" pitchFamily="2" charset="-122"/>
              </a:rPr>
              <a:t> LT Regular</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外部使用字体 </a:t>
            </a:r>
            <a:r>
              <a:rPr lang="en-US" altLang="zh-CN" sz="1100" b="0" dirty="0">
                <a:solidFill>
                  <a:srgbClr val="FFFFFF"/>
                </a:solidFill>
                <a:latin typeface="FrutigerNext LT Regular" pitchFamily="34" charset="0"/>
                <a:ea typeface="华文细黑" pitchFamily="2" charset="-122"/>
              </a:rPr>
              <a:t>: Arial</a:t>
            </a:r>
          </a:p>
          <a:p>
            <a:pPr algn="r" defTabSz="801266">
              <a:lnSpc>
                <a:spcPct val="7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中文正文</a:t>
            </a:r>
            <a:r>
              <a:rPr lang="en-US" altLang="zh-CN" sz="1100" b="0" dirty="0">
                <a:solidFill>
                  <a:srgbClr val="FFFFFF"/>
                </a:solidFill>
                <a:latin typeface="Arial" pitchFamily="34" charset="0"/>
                <a:ea typeface="华文细黑" pitchFamily="2" charset="-122"/>
              </a:rPr>
              <a:t>:18-20pt</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子目录</a:t>
            </a:r>
            <a:r>
              <a:rPr lang="en-US" altLang="zh-CN" sz="1100" b="0" dirty="0">
                <a:solidFill>
                  <a:srgbClr val="FFFFFF"/>
                </a:solidFill>
                <a:latin typeface="Arial" pitchFamily="34" charset="0"/>
                <a:ea typeface="华文细黑" pitchFamily="2" charset="-122"/>
              </a:rPr>
              <a:t>(2-5</a:t>
            </a:r>
            <a:r>
              <a:rPr lang="zh-CN" altLang="en-US" sz="1100" b="0" dirty="0">
                <a:solidFill>
                  <a:srgbClr val="FFFFFF"/>
                </a:solidFill>
                <a:latin typeface="Arial" pitchFamily="34" charset="0"/>
                <a:ea typeface="华文细黑" pitchFamily="2" charset="-122"/>
              </a:rPr>
              <a:t>级</a:t>
            </a:r>
            <a:r>
              <a:rPr lang="en-US" altLang="zh-CN" sz="1100" b="0" dirty="0">
                <a:solidFill>
                  <a:srgbClr val="FFFFFF"/>
                </a:solidFill>
                <a:latin typeface="Arial" pitchFamily="34" charset="0"/>
                <a:ea typeface="华文细黑" pitchFamily="2" charset="-122"/>
              </a:rPr>
              <a:t>):18pt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黑色</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细黑体 </a:t>
            </a: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000000"/>
              </a:solidFill>
              <a:latin typeface="Arial" pitchFamily="34" charset="0"/>
              <a:ea typeface="华文细黑" pitchFamily="2" charset="-122"/>
            </a:endParaRPr>
          </a:p>
        </p:txBody>
      </p:sp>
      <p:sp>
        <p:nvSpPr>
          <p:cNvPr id="28734" name="Rectangle 62"/>
          <p:cNvSpPr>
            <a:spLocks noChangeArrowheads="1"/>
          </p:cNvSpPr>
          <p:nvPr/>
        </p:nvSpPr>
        <p:spPr bwMode="auto">
          <a:xfrm>
            <a:off x="12269293" y="1423992"/>
            <a:ext cx="1399480" cy="2005012"/>
          </a:xfrm>
          <a:prstGeom prst="rect">
            <a:avLst/>
          </a:prstGeom>
          <a:noFill/>
          <a:ln w="9525">
            <a:noFill/>
            <a:miter lim="800000"/>
            <a:headEnd/>
            <a:tailEnd/>
          </a:ln>
          <a:effectLst/>
        </p:spPr>
        <p:txBody>
          <a:bodyPr lIns="80084" tIns="40043" rIns="80084" bIns="40043"/>
          <a:lstStyle/>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配色参考方案：</a:t>
            </a:r>
          </a:p>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建议同一页面内不超过四种颜色，以下是</a:t>
            </a:r>
            <a:r>
              <a:rPr lang="en-US" altLang="zh-CN" sz="1100" b="0" dirty="0">
                <a:solidFill>
                  <a:srgbClr val="FFFFFF"/>
                </a:solidFill>
                <a:latin typeface="华文细黑" pitchFamily="2" charset="-122"/>
                <a:ea typeface="华文细黑" pitchFamily="2" charset="-122"/>
              </a:rPr>
              <a:t>13</a:t>
            </a:r>
            <a:r>
              <a:rPr lang="zh-CN" altLang="en-US" sz="1100" b="0" dirty="0">
                <a:solidFill>
                  <a:srgbClr val="FFFFFF"/>
                </a:solidFill>
                <a:latin typeface="华文细黑" pitchFamily="2" charset="-122"/>
                <a:ea typeface="华文细黑" pitchFamily="2" charset="-122"/>
              </a:rPr>
              <a:t>组配色方案，同一页面内只选择一组使用。（仅供参考）</a:t>
            </a:r>
          </a:p>
          <a:p>
            <a:pPr defTabSz="801266">
              <a:lnSpc>
                <a:spcPct val="125000"/>
              </a:lnSpc>
              <a:buClr>
                <a:srgbClr val="777777"/>
              </a:buClr>
              <a:buSzPct val="60000"/>
              <a:buFont typeface="Wingdings" pitchFamily="2" charset="2"/>
              <a:buNone/>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zh-CN" altLang="en-US" sz="1100" b="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9293" y="-61907"/>
            <a:ext cx="1399480" cy="838201"/>
          </a:xfrm>
          <a:prstGeom prst="rect">
            <a:avLst/>
          </a:prstGeom>
          <a:noFill/>
          <a:ln w="9525">
            <a:noFill/>
            <a:miter lim="800000"/>
            <a:headEnd/>
            <a:tailEnd/>
          </a:ln>
          <a:effectLst/>
        </p:spPr>
        <p:txBody>
          <a:bodyPr lIns="80084" tIns="40043" rIns="80084" bIns="40043"/>
          <a:lstStyle/>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客户或者合作伙伴的标志放在右上角</a:t>
            </a:r>
            <a:r>
              <a:rPr lang="en-US" altLang="zh-CN" sz="1100" b="0" dirty="0">
                <a:solidFill>
                  <a:srgbClr val="FFFFFF"/>
                </a:solidFill>
                <a:latin typeface="华文细黑" pitchFamily="2" charset="-122"/>
                <a:ea typeface="华文细黑" pitchFamily="2" charset="-122"/>
              </a:rPr>
              <a:t>.</a:t>
            </a:r>
          </a:p>
          <a:p>
            <a:pPr defTabSz="801266">
              <a:lnSpc>
                <a:spcPct val="125000"/>
              </a:lnSpc>
              <a:buClr>
                <a:srgbClr val="777777"/>
              </a:buClr>
              <a:buSzPct val="60000"/>
              <a:buFont typeface="Wingdings" pitchFamily="2" charset="2"/>
              <a:buNone/>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zh-CN" altLang="en-US" sz="1100" b="0" dirty="0">
              <a:solidFill>
                <a:srgbClr val="FFFFFF"/>
              </a:solidFill>
              <a:latin typeface="华文细黑" pitchFamily="2" charset="-122"/>
              <a:ea typeface="华文细黑" pitchFamily="2" charset="-122"/>
            </a:endParaRPr>
          </a:p>
        </p:txBody>
      </p:sp>
      <p:sp>
        <p:nvSpPr>
          <p:cNvPr id="6155" name="Rectangle 68"/>
          <p:cNvSpPr>
            <a:spLocks noGrp="1" noChangeArrowheads="1"/>
          </p:cNvSpPr>
          <p:nvPr>
            <p:ph type="body" idx="1"/>
          </p:nvPr>
        </p:nvSpPr>
        <p:spPr bwMode="auto">
          <a:xfrm>
            <a:off x="624984" y="1641492"/>
            <a:ext cx="10873208" cy="4194175"/>
          </a:xfrm>
          <a:prstGeom prst="rect">
            <a:avLst/>
          </a:prstGeom>
          <a:noFill/>
          <a:ln w="9525">
            <a:noFill/>
            <a:miter lim="800000"/>
            <a:headEnd/>
            <a:tailEnd/>
          </a:ln>
        </p:spPr>
        <p:txBody>
          <a:bodyPr vert="horz" wrap="square" lIns="80112" tIns="40056" rIns="80112" bIns="40056"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28752" name="Rectangle 80"/>
          <p:cNvSpPr>
            <a:spLocks noChangeArrowheads="1"/>
          </p:cNvSpPr>
          <p:nvPr/>
        </p:nvSpPr>
        <p:spPr bwMode="auto">
          <a:xfrm>
            <a:off x="12362438" y="5020583"/>
            <a:ext cx="1225870" cy="307760"/>
          </a:xfrm>
          <a:prstGeom prst="rect">
            <a:avLst/>
          </a:prstGeom>
          <a:solidFill>
            <a:schemeClr val="bg1"/>
          </a:solidFill>
          <a:ln w="9525" algn="ctr">
            <a:noFill/>
            <a:miter lim="800000"/>
            <a:headEnd/>
            <a:tailEnd/>
          </a:ln>
          <a:effectLst/>
        </p:spPr>
        <p:txBody>
          <a:bodyPr lIns="91380" tIns="45687" rIns="91380" bIns="45687" anchor="ctr">
            <a:spAutoFit/>
          </a:bodyP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6830" y="3789371"/>
            <a:ext cx="986624"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6830" y="4005277"/>
            <a:ext cx="986624"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6830" y="4221263"/>
            <a:ext cx="986624"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6830" y="3573463"/>
            <a:ext cx="986624"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6830" y="4581647"/>
            <a:ext cx="986624"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6830" y="4797547"/>
            <a:ext cx="986624"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6830" y="5013447"/>
            <a:ext cx="986624"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6830" y="5373787"/>
            <a:ext cx="986624"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6830" y="5589687"/>
            <a:ext cx="986624"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6830" y="5805587"/>
            <a:ext cx="986624"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6830" y="6165971"/>
            <a:ext cx="986624"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6830" y="6391395"/>
            <a:ext cx="986624"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6830" y="6615211"/>
            <a:ext cx="986624"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sp>
        <p:nvSpPr>
          <p:cNvPr id="79" name="Rectangle 5"/>
          <p:cNvSpPr>
            <a:spLocks noChangeArrowheads="1"/>
          </p:cNvSpPr>
          <p:nvPr userDrawn="1"/>
        </p:nvSpPr>
        <p:spPr bwMode="auto">
          <a:xfrm>
            <a:off x="8483694" y="6489701"/>
            <a:ext cx="855098" cy="20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buClrTx/>
              <a:buFontTx/>
              <a:buNone/>
            </a:pPr>
            <a:r>
              <a:rPr lang="en-US" altLang="zh-CN" sz="1200" b="0" dirty="0" smtClean="0">
                <a:solidFill>
                  <a:srgbClr val="000000"/>
                </a:solidFill>
                <a:latin typeface="FrutigerNext LT Bold" pitchFamily="34" charset="0"/>
                <a:ea typeface="MS PGothic" pitchFamily="34" charset="-128"/>
              </a:rPr>
              <a:t>Page</a:t>
            </a:r>
            <a:r>
              <a:rPr lang="de-DE" altLang="zh-CN" sz="1200" b="0" dirty="0" smtClean="0">
                <a:solidFill>
                  <a:srgbClr val="000000"/>
                </a:solidFill>
                <a:latin typeface="FrutigerNext LT Bold" pitchFamily="34" charset="0"/>
                <a:ea typeface="MS PGothic" pitchFamily="34" charset="-128"/>
              </a:rPr>
              <a:t> </a:t>
            </a:r>
            <a:fld id="{A4C34F22-587E-473D-9099-376F4F013A30}" type="slidenum">
              <a:rPr lang="de-DE" altLang="zh-CN" sz="1200" b="0">
                <a:solidFill>
                  <a:srgbClr val="000000"/>
                </a:solidFill>
                <a:latin typeface="FrutigerNext LT Bold" pitchFamily="34" charset="0"/>
                <a:ea typeface="MS PGothic" pitchFamily="34" charset="-128"/>
              </a:rPr>
              <a:pPr eaLnBrk="0" hangingPunct="0">
                <a:lnSpc>
                  <a:spcPct val="85000"/>
                </a:lnSpc>
                <a:buClrTx/>
                <a:buFontTx/>
                <a:buNone/>
              </a:pPr>
              <a:t>‹#›</a:t>
            </a:fld>
            <a:endParaRPr lang="en-GB" altLang="zh-CN" sz="1200" b="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Lst>
  <p:timing>
    <p:tnLst>
      <p:par>
        <p:cTn id="1" dur="indefinite" restart="never" nodeType="tmRoot"/>
      </p:par>
    </p:tnLst>
  </p:timing>
  <p:hf hdr="0" ftr="0" dt="0"/>
  <p:txStyles>
    <p:titleStyle>
      <a:lvl1pPr algn="l" defTabSz="801266" rtl="0" eaLnBrk="0" fontAlgn="base" hangingPunct="0">
        <a:spcBef>
          <a:spcPct val="0"/>
        </a:spcBef>
        <a:spcAft>
          <a:spcPct val="0"/>
        </a:spcAft>
        <a:defRPr sz="3200" b="1">
          <a:solidFill>
            <a:srgbClr val="990000"/>
          </a:solidFill>
          <a:latin typeface="+mj-lt"/>
          <a:ea typeface="+mj-ea"/>
          <a:cs typeface="+mj-cs"/>
        </a:defRPr>
      </a:lvl1pPr>
      <a:lvl2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2pPr>
      <a:lvl3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3pPr>
      <a:lvl4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4pPr>
      <a:lvl5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5pPr>
      <a:lvl6pPr marL="456959" algn="l" defTabSz="801266" rtl="0" fontAlgn="base">
        <a:spcBef>
          <a:spcPct val="0"/>
        </a:spcBef>
        <a:spcAft>
          <a:spcPct val="0"/>
        </a:spcAft>
        <a:defRPr sz="3400">
          <a:solidFill>
            <a:srgbClr val="990000"/>
          </a:solidFill>
          <a:latin typeface="FrutigerNext LT Medium" pitchFamily="34" charset="0"/>
          <a:ea typeface="黑体" pitchFamily="2" charset="-122"/>
        </a:defRPr>
      </a:lvl6pPr>
      <a:lvl7pPr marL="913923" algn="l" defTabSz="801266" rtl="0" fontAlgn="base">
        <a:spcBef>
          <a:spcPct val="0"/>
        </a:spcBef>
        <a:spcAft>
          <a:spcPct val="0"/>
        </a:spcAft>
        <a:defRPr sz="3400">
          <a:solidFill>
            <a:srgbClr val="990000"/>
          </a:solidFill>
          <a:latin typeface="FrutigerNext LT Medium" pitchFamily="34" charset="0"/>
          <a:ea typeface="黑体" pitchFamily="2" charset="-122"/>
        </a:defRPr>
      </a:lvl7pPr>
      <a:lvl8pPr marL="1370879" algn="l" defTabSz="801266" rtl="0" fontAlgn="base">
        <a:spcBef>
          <a:spcPct val="0"/>
        </a:spcBef>
        <a:spcAft>
          <a:spcPct val="0"/>
        </a:spcAft>
        <a:defRPr sz="3400">
          <a:solidFill>
            <a:srgbClr val="990000"/>
          </a:solidFill>
          <a:latin typeface="FrutigerNext LT Medium" pitchFamily="34" charset="0"/>
          <a:ea typeface="黑体" pitchFamily="2" charset="-122"/>
        </a:defRPr>
      </a:lvl8pPr>
      <a:lvl9pPr marL="1827839" algn="l" defTabSz="801266" rtl="0" fontAlgn="base">
        <a:spcBef>
          <a:spcPct val="0"/>
        </a:spcBef>
        <a:spcAft>
          <a:spcPct val="0"/>
        </a:spcAft>
        <a:defRPr sz="3400">
          <a:solidFill>
            <a:srgbClr val="990000"/>
          </a:solidFill>
          <a:latin typeface="FrutigerNext LT Medium" pitchFamily="34" charset="0"/>
          <a:ea typeface="黑体" pitchFamily="2" charset="-122"/>
        </a:defRPr>
      </a:lvl9pPr>
    </p:titleStyle>
    <p:bodyStyle>
      <a:lvl1pPr marL="299881" indent="-299881" algn="l" defTabSz="801266" rtl="0" eaLnBrk="0" fontAlgn="base" hangingPunct="0">
        <a:lnSpc>
          <a:spcPct val="140000"/>
        </a:lnSpc>
        <a:spcBef>
          <a:spcPct val="0"/>
        </a:spcBef>
        <a:spcAft>
          <a:spcPct val="0"/>
        </a:spcAft>
        <a:buClr>
          <a:schemeClr val="bg2"/>
        </a:buClr>
        <a:buSzPct val="60000"/>
        <a:buFont typeface="Wingdings" pitchFamily="2" charset="2"/>
        <a:buChar char="l"/>
        <a:defRPr sz="2000" b="1">
          <a:solidFill>
            <a:schemeClr val="tx1"/>
          </a:solidFill>
          <a:latin typeface="微软雅黑" pitchFamily="34" charset="-122"/>
          <a:ea typeface="微软雅黑" pitchFamily="34" charset="-122"/>
          <a:cs typeface="+mn-cs"/>
        </a:defRPr>
      </a:lvl1pPr>
      <a:lvl2pPr marL="652117" indent="-250694" algn="l" defTabSz="801266"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微软雅黑" pitchFamily="34" charset="-122"/>
          <a:ea typeface="微软雅黑" pitchFamily="34" charset="-122"/>
        </a:defRPr>
      </a:lvl2pPr>
      <a:lvl3pPr marL="1002775" indent="-201508" algn="l" defTabSz="801266"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itchFamily="34" charset="-122"/>
          <a:ea typeface="微软雅黑" pitchFamily="34" charset="-122"/>
        </a:defRPr>
      </a:lvl3pPr>
      <a:lvl4pPr marL="1401025" indent="-199920" algn="l" defTabSz="801266" rtl="0" eaLnBrk="0" fontAlgn="base" hangingPunct="0">
        <a:lnSpc>
          <a:spcPct val="140000"/>
        </a:lnSpc>
        <a:spcBef>
          <a:spcPct val="0"/>
        </a:spcBef>
        <a:spcAft>
          <a:spcPct val="0"/>
        </a:spcAft>
        <a:buChar char="–"/>
        <a:defRPr sz="1400">
          <a:solidFill>
            <a:schemeClr val="tx1"/>
          </a:solidFill>
          <a:latin typeface="微软雅黑" pitchFamily="34" charset="-122"/>
          <a:ea typeface="微软雅黑" pitchFamily="34" charset="-122"/>
        </a:defRPr>
      </a:lvl4pPr>
      <a:lvl5pPr marL="1802455" indent="-201508" algn="l" defTabSz="801266" rtl="0" eaLnBrk="0" fontAlgn="base" hangingPunct="0">
        <a:lnSpc>
          <a:spcPct val="140000"/>
        </a:lnSpc>
        <a:spcBef>
          <a:spcPct val="0"/>
        </a:spcBef>
        <a:spcAft>
          <a:spcPct val="0"/>
        </a:spcAft>
        <a:buFont typeface="FrutigerNext LT Medium" pitchFamily="34" charset="0"/>
        <a:buChar char="~"/>
        <a:defRPr sz="1200">
          <a:solidFill>
            <a:schemeClr val="tx1"/>
          </a:solidFill>
          <a:latin typeface="微软雅黑" pitchFamily="34" charset="-122"/>
          <a:ea typeface="微软雅黑" pitchFamily="34" charset="-122"/>
        </a:defRPr>
      </a:lvl5pPr>
      <a:lvl6pPr marL="2259414"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6373"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3334"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0290"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3923" rtl="0" eaLnBrk="1" latinLnBrk="0" hangingPunct="1">
        <a:defRPr sz="1800" kern="1200">
          <a:solidFill>
            <a:schemeClr val="tx1"/>
          </a:solidFill>
          <a:latin typeface="+mn-lt"/>
          <a:ea typeface="+mn-ea"/>
          <a:cs typeface="+mn-cs"/>
        </a:defRPr>
      </a:lvl1pPr>
      <a:lvl2pPr marL="456959" algn="l" defTabSz="913923" rtl="0" eaLnBrk="1" latinLnBrk="0" hangingPunct="1">
        <a:defRPr sz="1800" kern="1200">
          <a:solidFill>
            <a:schemeClr val="tx1"/>
          </a:solidFill>
          <a:latin typeface="+mn-lt"/>
          <a:ea typeface="+mn-ea"/>
          <a:cs typeface="+mn-cs"/>
        </a:defRPr>
      </a:lvl2pPr>
      <a:lvl3pPr marL="913923" algn="l" defTabSz="913923" rtl="0" eaLnBrk="1" latinLnBrk="0" hangingPunct="1">
        <a:defRPr sz="1800" kern="1200">
          <a:solidFill>
            <a:schemeClr val="tx1"/>
          </a:solidFill>
          <a:latin typeface="+mn-lt"/>
          <a:ea typeface="+mn-ea"/>
          <a:cs typeface="+mn-cs"/>
        </a:defRPr>
      </a:lvl3pPr>
      <a:lvl4pPr marL="1370879" algn="l" defTabSz="913923" rtl="0" eaLnBrk="1" latinLnBrk="0" hangingPunct="1">
        <a:defRPr sz="1800" kern="1200">
          <a:solidFill>
            <a:schemeClr val="tx1"/>
          </a:solidFill>
          <a:latin typeface="+mn-lt"/>
          <a:ea typeface="+mn-ea"/>
          <a:cs typeface="+mn-cs"/>
        </a:defRPr>
      </a:lvl4pPr>
      <a:lvl5pPr marL="1827839" algn="l" defTabSz="913923" rtl="0" eaLnBrk="1" latinLnBrk="0" hangingPunct="1">
        <a:defRPr sz="1800" kern="1200">
          <a:solidFill>
            <a:schemeClr val="tx1"/>
          </a:solidFill>
          <a:latin typeface="+mn-lt"/>
          <a:ea typeface="+mn-ea"/>
          <a:cs typeface="+mn-cs"/>
        </a:defRPr>
      </a:lvl5pPr>
      <a:lvl6pPr marL="2284798" algn="l" defTabSz="913923" rtl="0" eaLnBrk="1" latinLnBrk="0" hangingPunct="1">
        <a:defRPr sz="1800" kern="1200">
          <a:solidFill>
            <a:schemeClr val="tx1"/>
          </a:solidFill>
          <a:latin typeface="+mn-lt"/>
          <a:ea typeface="+mn-ea"/>
          <a:cs typeface="+mn-cs"/>
        </a:defRPr>
      </a:lvl6pPr>
      <a:lvl7pPr marL="2741760" algn="l" defTabSz="913923" rtl="0" eaLnBrk="1" latinLnBrk="0" hangingPunct="1">
        <a:defRPr sz="1800" kern="1200">
          <a:solidFill>
            <a:schemeClr val="tx1"/>
          </a:solidFill>
          <a:latin typeface="+mn-lt"/>
          <a:ea typeface="+mn-ea"/>
          <a:cs typeface="+mn-cs"/>
        </a:defRPr>
      </a:lvl7pPr>
      <a:lvl8pPr marL="3198720" algn="l" defTabSz="913923" rtl="0" eaLnBrk="1" latinLnBrk="0" hangingPunct="1">
        <a:defRPr sz="1800" kern="1200">
          <a:solidFill>
            <a:schemeClr val="tx1"/>
          </a:solidFill>
          <a:latin typeface="+mn-lt"/>
          <a:ea typeface="+mn-ea"/>
          <a:cs typeface="+mn-cs"/>
        </a:defRPr>
      </a:lvl8pPr>
      <a:lvl9pPr marL="3655680" algn="l" defTabSz="913923"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146" name="Picture 79" descr="dd"/>
          <p:cNvPicPr>
            <a:picLocks noChangeAspect="1" noChangeArrowheads="1"/>
          </p:cNvPicPr>
          <p:nvPr/>
        </p:nvPicPr>
        <p:blipFill>
          <a:blip r:embed="rId9" cstate="print"/>
          <a:srcRect/>
          <a:stretch>
            <a:fillRect/>
          </a:stretch>
        </p:blipFill>
        <p:spPr bwMode="auto">
          <a:xfrm>
            <a:off x="3" y="6224712"/>
            <a:ext cx="12203645" cy="636587"/>
          </a:xfrm>
          <a:prstGeom prst="rect">
            <a:avLst/>
          </a:prstGeom>
          <a:noFill/>
          <a:ln w="9525">
            <a:noFill/>
            <a:miter lim="800000"/>
            <a:headEnd/>
            <a:tailEnd/>
          </a:ln>
        </p:spPr>
      </p:pic>
      <p:sp>
        <p:nvSpPr>
          <p:cNvPr id="28680" name="Text Box 8"/>
          <p:cNvSpPr txBox="1">
            <a:spLocks noChangeArrowheads="1"/>
          </p:cNvSpPr>
          <p:nvPr/>
        </p:nvSpPr>
        <p:spPr bwMode="auto">
          <a:xfrm>
            <a:off x="870248" y="6438901"/>
            <a:ext cx="2613918" cy="265566"/>
          </a:xfrm>
          <a:prstGeom prst="rect">
            <a:avLst/>
          </a:prstGeom>
          <a:noFill/>
          <a:ln w="9525">
            <a:noFill/>
            <a:miter lim="800000"/>
            <a:headEnd/>
            <a:tailEnd/>
          </a:ln>
        </p:spPr>
        <p:txBody>
          <a:bodyPr wrap="none" lIns="80116" tIns="40059" rIns="80116" bIns="40059">
            <a:spAutoFit/>
          </a:bodyPr>
          <a:lstStyle/>
          <a:p>
            <a:pPr defTabSz="801587" eaLnBrk="0" hangingPunct="0">
              <a:buClrTx/>
              <a:buFontTx/>
              <a:buNone/>
              <a:defRPr/>
            </a:pPr>
            <a:r>
              <a:rPr lang="en-US" altLang="zh-CN" sz="1200" b="0">
                <a:solidFill>
                  <a:srgbClr val="000000"/>
                </a:solidFill>
                <a:latin typeface="FrutigerNext LT Bold" charset="0"/>
                <a:ea typeface="MS PGothic" pitchFamily="34" charset="-128"/>
              </a:rPr>
              <a:t>HUAWEI TECHNOLOGIES CO., LTD.</a:t>
            </a:r>
            <a:endParaRPr lang="en-US" altLang="zh-CN" sz="2200" b="0">
              <a:solidFill>
                <a:srgbClr val="000000"/>
              </a:solidFill>
              <a:ea typeface="MS PGothic" pitchFamily="34" charset="-128"/>
            </a:endParaRPr>
          </a:p>
        </p:txBody>
      </p:sp>
      <p:pic>
        <p:nvPicPr>
          <p:cNvPr id="6148" name="Picture 9" descr="8"/>
          <p:cNvPicPr>
            <a:picLocks noChangeAspect="1" noChangeArrowheads="1"/>
          </p:cNvPicPr>
          <p:nvPr/>
        </p:nvPicPr>
        <p:blipFill>
          <a:blip r:embed="rId10" cstate="print"/>
          <a:srcRect/>
          <a:stretch>
            <a:fillRect/>
          </a:stretch>
        </p:blipFill>
        <p:spPr bwMode="auto">
          <a:xfrm>
            <a:off x="10014505" y="6399341"/>
            <a:ext cx="1748822" cy="312737"/>
          </a:xfrm>
          <a:prstGeom prst="rect">
            <a:avLst/>
          </a:prstGeom>
          <a:noFill/>
          <a:ln w="9525">
            <a:noFill/>
            <a:miter lim="800000"/>
            <a:headEnd/>
            <a:tailEnd/>
          </a:ln>
        </p:spPr>
      </p:pic>
      <p:sp>
        <p:nvSpPr>
          <p:cNvPr id="6150" name="Rectangle 13"/>
          <p:cNvSpPr>
            <a:spLocks noGrp="1" noChangeArrowheads="1"/>
          </p:cNvSpPr>
          <p:nvPr>
            <p:ph type="title"/>
          </p:nvPr>
        </p:nvSpPr>
        <p:spPr bwMode="auto">
          <a:xfrm>
            <a:off x="696993" y="430224"/>
            <a:ext cx="10801200" cy="871537"/>
          </a:xfrm>
          <a:prstGeom prst="rect">
            <a:avLst/>
          </a:prstGeom>
          <a:noFill/>
          <a:ln w="9525">
            <a:noFill/>
            <a:miter lim="800000"/>
            <a:headEnd/>
            <a:tailEnd/>
          </a:ln>
        </p:spPr>
        <p:txBody>
          <a:bodyPr vert="horz" wrap="square" lIns="80131" tIns="40065" rIns="80131" bIns="40065"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1486" y="6438901"/>
            <a:ext cx="1643335" cy="265528"/>
          </a:xfrm>
          <a:prstGeom prst="rect">
            <a:avLst/>
          </a:prstGeom>
          <a:noFill/>
          <a:ln w="9525" algn="ctr">
            <a:noFill/>
            <a:miter lim="800000"/>
            <a:headEnd/>
            <a:tailEnd/>
          </a:ln>
          <a:effectLst/>
        </p:spPr>
        <p:txBody>
          <a:bodyPr wrap="none" lIns="80084" tIns="40040" rIns="80084" bIns="40040">
            <a:spAutoFit/>
          </a:bodyPr>
          <a:lstStyle/>
          <a:p>
            <a:pPr defTabSz="801587" eaLnBrk="0" hangingPunct="0">
              <a:buClrTx/>
              <a:buFontTx/>
              <a:buNone/>
              <a:defRPr/>
            </a:pPr>
            <a:r>
              <a:rPr lang="en-US" altLang="zh-CN" sz="1200" b="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835" y="528639"/>
            <a:ext cx="2460208" cy="5307012"/>
          </a:xfrm>
          <a:prstGeom prst="rect">
            <a:avLst/>
          </a:prstGeom>
          <a:noFill/>
          <a:ln w="9525">
            <a:noFill/>
            <a:miter lim="800000"/>
            <a:headEnd/>
            <a:tailEnd/>
          </a:ln>
          <a:effectLst/>
        </p:spPr>
        <p:txBody>
          <a:bodyPr lIns="80116" tIns="40059" rIns="80116" bIns="40059"/>
          <a:lstStyle/>
          <a:p>
            <a:pPr algn="r" defTabSz="801587">
              <a:lnSpc>
                <a:spcPct val="125000"/>
              </a:lnSpc>
              <a:buClr>
                <a:srgbClr val="777777"/>
              </a:buClr>
              <a:buSzPct val="60000"/>
              <a:buFont typeface="Wingdings" pitchFamily="2" charset="2"/>
              <a:buNone/>
              <a:defRPr/>
            </a:pPr>
            <a:r>
              <a:rPr lang="zh-CN" altLang="en-US" sz="1100" b="0">
                <a:solidFill>
                  <a:srgbClr val="FFFFFF"/>
                </a:solidFill>
                <a:latin typeface="Arial" pitchFamily="34" charset="0"/>
                <a:ea typeface="华文细黑" pitchFamily="2" charset="-122"/>
              </a:rPr>
              <a:t>英文标题</a:t>
            </a:r>
            <a:r>
              <a:rPr lang="en-US" altLang="zh-CN" sz="1100" b="0">
                <a:solidFill>
                  <a:srgbClr val="FFFFFF"/>
                </a:solidFill>
                <a:latin typeface="Arial" pitchFamily="34" charset="0"/>
                <a:ea typeface="华文细黑" pitchFamily="2" charset="-122"/>
              </a:rPr>
              <a:t>:32-35pt  </a:t>
            </a:r>
            <a:endParaRPr lang="zh-CN" altLang="en-US" sz="1100" b="0">
              <a:solidFill>
                <a:srgbClr val="FFFFFF"/>
              </a:solidFill>
              <a:latin typeface="Arial" pitchFamily="34" charset="0"/>
              <a:ea typeface="华文细黑" pitchFamily="2" charset="-122"/>
            </a:endParaRPr>
          </a:p>
          <a:p>
            <a:pPr algn="r" defTabSz="801587">
              <a:lnSpc>
                <a:spcPct val="125000"/>
              </a:lnSpc>
              <a:buClr>
                <a:srgbClr val="777777"/>
              </a:buClr>
              <a:buSzPct val="60000"/>
              <a:buFont typeface="Wingdings" pitchFamily="2" charset="2"/>
              <a:buNone/>
              <a:defRPr/>
            </a:pPr>
            <a:r>
              <a:rPr lang="zh-CN" altLang="en-US" sz="1100" b="0">
                <a:solidFill>
                  <a:srgbClr val="FFFFFF"/>
                </a:solidFill>
                <a:latin typeface="Arial" pitchFamily="34" charset="0"/>
                <a:ea typeface="华文细黑" pitchFamily="2" charset="-122"/>
              </a:rPr>
              <a:t>颜色</a:t>
            </a:r>
            <a:r>
              <a:rPr lang="en-US" altLang="zh-CN" sz="1100" b="0">
                <a:solidFill>
                  <a:srgbClr val="FFFFFF"/>
                </a:solidFill>
                <a:latin typeface="Arial" pitchFamily="34" charset="0"/>
                <a:ea typeface="华文细黑" pitchFamily="2" charset="-122"/>
              </a:rPr>
              <a:t>: R153 G0 B0</a:t>
            </a:r>
          </a:p>
          <a:p>
            <a:pPr algn="r" defTabSz="801587">
              <a:lnSpc>
                <a:spcPct val="125000"/>
              </a:lnSpc>
              <a:buClr>
                <a:srgbClr val="777777"/>
              </a:buClr>
              <a:buSzPct val="60000"/>
              <a:buFont typeface="Wingdings" pitchFamily="2" charset="2"/>
              <a:buNone/>
              <a:defRPr/>
            </a:pPr>
            <a:r>
              <a:rPr lang="zh-CN" altLang="en-US" sz="1100" b="0">
                <a:solidFill>
                  <a:srgbClr val="FFFFFF"/>
                </a:solidFill>
                <a:latin typeface="FrutigerNext LT Regular" pitchFamily="34" charset="0"/>
                <a:ea typeface="华文细黑" pitchFamily="2" charset="-122"/>
              </a:rPr>
              <a:t>内部使用字体 </a:t>
            </a:r>
            <a:r>
              <a:rPr lang="en-US" altLang="zh-CN" sz="1100" b="0">
                <a:solidFill>
                  <a:srgbClr val="FFFFFF"/>
                </a:solidFill>
                <a:latin typeface="FrutigerNext LT Regular" pitchFamily="34" charset="0"/>
                <a:ea typeface="华文细黑" pitchFamily="2" charset="-122"/>
              </a:rPr>
              <a:t>:</a:t>
            </a:r>
          </a:p>
          <a:p>
            <a:pPr algn="r" defTabSz="801587">
              <a:lnSpc>
                <a:spcPct val="125000"/>
              </a:lnSpc>
              <a:buClr>
                <a:srgbClr val="777777"/>
              </a:buClr>
              <a:buSzPct val="60000"/>
              <a:buFont typeface="Wingdings" pitchFamily="2" charset="2"/>
              <a:buNone/>
              <a:defRPr/>
            </a:pPr>
            <a:r>
              <a:rPr lang="en-US" altLang="zh-CN" sz="1100" b="0">
                <a:solidFill>
                  <a:srgbClr val="FFFFFF"/>
                </a:solidFill>
                <a:latin typeface="FrutigerNext LT Regular" pitchFamily="34" charset="0"/>
                <a:ea typeface="华文细黑" pitchFamily="2" charset="-122"/>
              </a:rPr>
              <a:t>FrutigerNext LT Medium</a:t>
            </a:r>
          </a:p>
          <a:p>
            <a:pPr algn="r" defTabSz="801587">
              <a:lnSpc>
                <a:spcPct val="125000"/>
              </a:lnSpc>
              <a:buClr>
                <a:srgbClr val="777777"/>
              </a:buClr>
              <a:buSzPct val="60000"/>
              <a:buFont typeface="Wingdings" pitchFamily="2" charset="2"/>
              <a:buNone/>
              <a:defRPr/>
            </a:pPr>
            <a:r>
              <a:rPr lang="zh-CN" altLang="en-US" sz="1100" b="0">
                <a:solidFill>
                  <a:srgbClr val="FFFFFF"/>
                </a:solidFill>
                <a:latin typeface="FrutigerNext LT Regular" pitchFamily="34" charset="0"/>
                <a:ea typeface="华文细黑" pitchFamily="2" charset="-122"/>
              </a:rPr>
              <a:t>外部使用字体 </a:t>
            </a:r>
            <a:r>
              <a:rPr lang="en-US" altLang="zh-CN" sz="1100" b="0">
                <a:solidFill>
                  <a:srgbClr val="FFFFFF"/>
                </a:solidFill>
                <a:latin typeface="FrutigerNext LT Regular" pitchFamily="34" charset="0"/>
                <a:ea typeface="华文细黑" pitchFamily="2" charset="-122"/>
              </a:rPr>
              <a:t>: Arial</a:t>
            </a:r>
          </a:p>
          <a:p>
            <a:pPr algn="r" defTabSz="801587">
              <a:lnSpc>
                <a:spcPct val="75000"/>
              </a:lnSpc>
              <a:buClr>
                <a:srgbClr val="777777"/>
              </a:buClr>
              <a:buSzPct val="60000"/>
              <a:buFont typeface="Wingdings" pitchFamily="2" charset="2"/>
              <a:buNone/>
              <a:defRPr/>
            </a:pPr>
            <a:endParaRPr lang="en-US" altLang="zh-CN" sz="1100" b="0">
              <a:solidFill>
                <a:srgbClr val="FFFFFF"/>
              </a:solidFill>
              <a:latin typeface="Arial" pitchFamily="34" charset="0"/>
              <a:ea typeface="华文细黑" pitchFamily="2" charset="-122"/>
            </a:endParaRPr>
          </a:p>
          <a:p>
            <a:pPr algn="r" defTabSz="801587">
              <a:lnSpc>
                <a:spcPct val="125000"/>
              </a:lnSpc>
              <a:buClr>
                <a:srgbClr val="777777"/>
              </a:buClr>
              <a:buSzPct val="60000"/>
              <a:buFont typeface="Wingdings" pitchFamily="2" charset="2"/>
              <a:buNone/>
              <a:defRPr/>
            </a:pPr>
            <a:r>
              <a:rPr lang="zh-CN" altLang="en-US" sz="1100" b="0">
                <a:solidFill>
                  <a:srgbClr val="FFFFFF"/>
                </a:solidFill>
                <a:latin typeface="Arial" pitchFamily="34" charset="0"/>
                <a:ea typeface="华文细黑" pitchFamily="2" charset="-122"/>
              </a:rPr>
              <a:t>中文标题</a:t>
            </a:r>
            <a:r>
              <a:rPr lang="en-US" altLang="zh-CN" sz="1100" b="0">
                <a:solidFill>
                  <a:srgbClr val="FFFFFF"/>
                </a:solidFill>
                <a:latin typeface="Arial" pitchFamily="34" charset="0"/>
                <a:ea typeface="华文细黑" pitchFamily="2" charset="-122"/>
              </a:rPr>
              <a:t>:30-32pt  </a:t>
            </a:r>
            <a:endParaRPr lang="zh-CN" altLang="en-US" sz="1100" b="0">
              <a:solidFill>
                <a:srgbClr val="FFFFFF"/>
              </a:solidFill>
              <a:latin typeface="Arial" pitchFamily="34" charset="0"/>
              <a:ea typeface="华文细黑" pitchFamily="2" charset="-122"/>
            </a:endParaRPr>
          </a:p>
          <a:p>
            <a:pPr algn="r" defTabSz="801587">
              <a:lnSpc>
                <a:spcPct val="125000"/>
              </a:lnSpc>
              <a:buClr>
                <a:srgbClr val="777777"/>
              </a:buClr>
              <a:buSzPct val="60000"/>
              <a:buFont typeface="Wingdings" pitchFamily="2" charset="2"/>
              <a:buNone/>
              <a:defRPr/>
            </a:pPr>
            <a:r>
              <a:rPr lang="zh-CN" altLang="en-US" sz="1100" b="0">
                <a:solidFill>
                  <a:srgbClr val="FFFFFF"/>
                </a:solidFill>
                <a:latin typeface="Arial" pitchFamily="34" charset="0"/>
                <a:ea typeface="华文细黑" pitchFamily="2" charset="-122"/>
              </a:rPr>
              <a:t>颜色</a:t>
            </a:r>
            <a:r>
              <a:rPr lang="en-US" altLang="zh-CN" sz="1100" b="0">
                <a:solidFill>
                  <a:srgbClr val="FFFFFF"/>
                </a:solidFill>
                <a:latin typeface="Arial" pitchFamily="34" charset="0"/>
                <a:ea typeface="华文细黑" pitchFamily="2" charset="-122"/>
              </a:rPr>
              <a:t>: R153 G0 B0</a:t>
            </a:r>
          </a:p>
          <a:p>
            <a:pPr algn="r" defTabSz="801587">
              <a:lnSpc>
                <a:spcPct val="125000"/>
              </a:lnSpc>
              <a:buClr>
                <a:srgbClr val="777777"/>
              </a:buClr>
              <a:buSzPct val="60000"/>
              <a:buFont typeface="Wingdings" pitchFamily="2" charset="2"/>
              <a:buNone/>
              <a:defRPr/>
            </a:pPr>
            <a:r>
              <a:rPr lang="zh-CN" altLang="en-US" sz="1100" b="0">
                <a:solidFill>
                  <a:srgbClr val="FFFFFF"/>
                </a:solidFill>
                <a:latin typeface="Arial" pitchFamily="34" charset="0"/>
                <a:ea typeface="华文细黑" pitchFamily="2" charset="-122"/>
              </a:rPr>
              <a:t>字体</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黑体</a:t>
            </a:r>
          </a:p>
          <a:p>
            <a:pPr algn="r" defTabSz="801587">
              <a:lnSpc>
                <a:spcPct val="125000"/>
              </a:lnSpc>
              <a:buClr>
                <a:srgbClr val="777777"/>
              </a:buClr>
              <a:buSzPct val="60000"/>
              <a:buFont typeface="Wingdings" pitchFamily="2" charset="2"/>
              <a:buNone/>
              <a:defRPr/>
            </a:pPr>
            <a:endParaRPr lang="zh-CN" altLang="en-US" sz="1100" b="0">
              <a:solidFill>
                <a:srgbClr val="FFFFFF"/>
              </a:solidFill>
              <a:latin typeface="Arial" pitchFamily="34" charset="0"/>
              <a:ea typeface="华文细黑" pitchFamily="2" charset="-122"/>
            </a:endParaRPr>
          </a:p>
          <a:p>
            <a:pPr algn="r" defTabSz="801587">
              <a:lnSpc>
                <a:spcPct val="125000"/>
              </a:lnSpc>
              <a:buClr>
                <a:srgbClr val="777777"/>
              </a:buClr>
              <a:buSzPct val="60000"/>
              <a:buFont typeface="Wingdings" pitchFamily="2" charset="2"/>
              <a:buNone/>
              <a:defRPr/>
            </a:pPr>
            <a:endParaRPr lang="zh-CN" altLang="en-US" sz="1100" b="0">
              <a:solidFill>
                <a:srgbClr val="FFFFFF"/>
              </a:solidFill>
              <a:latin typeface="Arial" pitchFamily="34" charset="0"/>
              <a:ea typeface="华文细黑" pitchFamily="2" charset="-122"/>
            </a:endParaRPr>
          </a:p>
          <a:p>
            <a:pPr algn="r" defTabSz="801587">
              <a:lnSpc>
                <a:spcPct val="125000"/>
              </a:lnSpc>
              <a:buClr>
                <a:srgbClr val="777777"/>
              </a:buClr>
              <a:buSzPct val="60000"/>
              <a:buFont typeface="Wingdings" pitchFamily="2" charset="2"/>
              <a:buNone/>
              <a:defRPr/>
            </a:pPr>
            <a:endParaRPr lang="zh-CN" altLang="en-US" sz="1100" b="0">
              <a:solidFill>
                <a:srgbClr val="FFFFFF"/>
              </a:solidFill>
              <a:latin typeface="Arial" pitchFamily="34" charset="0"/>
              <a:ea typeface="华文细黑" pitchFamily="2" charset="-122"/>
            </a:endParaRPr>
          </a:p>
          <a:p>
            <a:pPr algn="r" defTabSz="801587">
              <a:lnSpc>
                <a:spcPct val="125000"/>
              </a:lnSpc>
              <a:buClr>
                <a:srgbClr val="777777"/>
              </a:buClr>
              <a:buSzPct val="60000"/>
              <a:buFont typeface="Wingdings" pitchFamily="2" charset="2"/>
              <a:buNone/>
              <a:defRPr/>
            </a:pPr>
            <a:r>
              <a:rPr lang="zh-CN" altLang="en-US" sz="1100" b="0">
                <a:solidFill>
                  <a:srgbClr val="FFFFFF"/>
                </a:solidFill>
                <a:latin typeface="Arial" pitchFamily="34" charset="0"/>
                <a:ea typeface="华文细黑" pitchFamily="2" charset="-122"/>
              </a:rPr>
              <a:t>英文正文</a:t>
            </a:r>
            <a:r>
              <a:rPr lang="en-US" altLang="zh-CN" sz="1100" b="0">
                <a:solidFill>
                  <a:srgbClr val="FFFFFF"/>
                </a:solidFill>
                <a:latin typeface="Arial" pitchFamily="34" charset="0"/>
                <a:ea typeface="华文细黑" pitchFamily="2" charset="-122"/>
              </a:rPr>
              <a:t>:20-22pt</a:t>
            </a:r>
          </a:p>
          <a:p>
            <a:pPr algn="r" defTabSz="801587">
              <a:lnSpc>
                <a:spcPct val="125000"/>
              </a:lnSpc>
              <a:buClr>
                <a:srgbClr val="777777"/>
              </a:buClr>
              <a:buSzPct val="60000"/>
              <a:buFont typeface="Wingdings" pitchFamily="2" charset="2"/>
              <a:buNone/>
              <a:defRPr/>
            </a:pPr>
            <a:r>
              <a:rPr lang="zh-CN" altLang="en-US" sz="1100" b="0">
                <a:solidFill>
                  <a:srgbClr val="FFFFFF"/>
                </a:solidFill>
                <a:latin typeface="Arial" pitchFamily="34" charset="0"/>
                <a:ea typeface="华文细黑" pitchFamily="2" charset="-122"/>
              </a:rPr>
              <a:t>子目录 </a:t>
            </a:r>
            <a:r>
              <a:rPr lang="en-US" altLang="zh-CN" sz="1100" b="0">
                <a:solidFill>
                  <a:srgbClr val="FFFFFF"/>
                </a:solidFill>
                <a:latin typeface="Arial" pitchFamily="34" charset="0"/>
                <a:ea typeface="华文细黑" pitchFamily="2" charset="-122"/>
              </a:rPr>
              <a:t>(2-5</a:t>
            </a:r>
            <a:r>
              <a:rPr lang="zh-CN" altLang="en-US" sz="1100" b="0">
                <a:solidFill>
                  <a:srgbClr val="FFFFFF"/>
                </a:solidFill>
                <a:latin typeface="Arial" pitchFamily="34" charset="0"/>
                <a:ea typeface="华文细黑" pitchFamily="2" charset="-122"/>
              </a:rPr>
              <a:t>级</a:t>
            </a:r>
            <a:r>
              <a:rPr lang="en-US" altLang="zh-CN" sz="1100" b="0">
                <a:solidFill>
                  <a:srgbClr val="FFFFFF"/>
                </a:solidFill>
                <a:latin typeface="Arial" pitchFamily="34" charset="0"/>
                <a:ea typeface="华文细黑" pitchFamily="2" charset="-122"/>
              </a:rPr>
              <a:t>) :18pt  </a:t>
            </a:r>
          </a:p>
          <a:p>
            <a:pPr algn="r" defTabSz="801587">
              <a:lnSpc>
                <a:spcPct val="125000"/>
              </a:lnSpc>
              <a:buClr>
                <a:srgbClr val="777777"/>
              </a:buClr>
              <a:buSzPct val="60000"/>
              <a:buFont typeface="Wingdings" pitchFamily="2" charset="2"/>
              <a:buNone/>
              <a:defRPr/>
            </a:pPr>
            <a:r>
              <a:rPr lang="zh-CN" altLang="en-US" sz="1100" b="0">
                <a:solidFill>
                  <a:srgbClr val="FFFFFF"/>
                </a:solidFill>
                <a:latin typeface="Arial" pitchFamily="34" charset="0"/>
                <a:ea typeface="华文细黑" pitchFamily="2" charset="-122"/>
              </a:rPr>
              <a:t>颜色</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黑色</a:t>
            </a:r>
          </a:p>
          <a:p>
            <a:pPr algn="r" defTabSz="801587">
              <a:lnSpc>
                <a:spcPct val="125000"/>
              </a:lnSpc>
              <a:buClr>
                <a:srgbClr val="777777"/>
              </a:buClr>
              <a:buSzPct val="60000"/>
              <a:buFont typeface="Wingdings" pitchFamily="2" charset="2"/>
              <a:buNone/>
              <a:defRPr/>
            </a:pPr>
            <a:r>
              <a:rPr lang="zh-CN" altLang="en-US" sz="1100" b="0">
                <a:solidFill>
                  <a:srgbClr val="FFFFFF"/>
                </a:solidFill>
                <a:latin typeface="FrutigerNext LT Regular" pitchFamily="34" charset="0"/>
                <a:ea typeface="华文细黑" pitchFamily="2" charset="-122"/>
              </a:rPr>
              <a:t>内部使用字体 </a:t>
            </a:r>
            <a:r>
              <a:rPr lang="en-US" altLang="zh-CN" sz="1100" b="0">
                <a:solidFill>
                  <a:srgbClr val="FFFFFF"/>
                </a:solidFill>
                <a:latin typeface="FrutigerNext LT Regular" pitchFamily="34" charset="0"/>
                <a:ea typeface="华文细黑" pitchFamily="2" charset="-122"/>
              </a:rPr>
              <a:t>:</a:t>
            </a:r>
          </a:p>
          <a:p>
            <a:pPr algn="r" defTabSz="801587">
              <a:lnSpc>
                <a:spcPct val="125000"/>
              </a:lnSpc>
              <a:buClr>
                <a:srgbClr val="777777"/>
              </a:buClr>
              <a:buSzPct val="60000"/>
              <a:buFont typeface="Wingdings" pitchFamily="2" charset="2"/>
              <a:buNone/>
              <a:defRPr/>
            </a:pPr>
            <a:r>
              <a:rPr lang="en-US" altLang="zh-CN" sz="1100" b="0">
                <a:solidFill>
                  <a:srgbClr val="FFFFFF"/>
                </a:solidFill>
                <a:latin typeface="FrutigerNext LT Regular" pitchFamily="34" charset="0"/>
                <a:ea typeface="华文细黑" pitchFamily="2" charset="-122"/>
              </a:rPr>
              <a:t>FrutigerNext LT Regular</a:t>
            </a:r>
          </a:p>
          <a:p>
            <a:pPr algn="r" defTabSz="801587">
              <a:lnSpc>
                <a:spcPct val="125000"/>
              </a:lnSpc>
              <a:buClr>
                <a:srgbClr val="777777"/>
              </a:buClr>
              <a:buSzPct val="60000"/>
              <a:buFont typeface="Wingdings" pitchFamily="2" charset="2"/>
              <a:buNone/>
              <a:defRPr/>
            </a:pPr>
            <a:r>
              <a:rPr lang="zh-CN" altLang="en-US" sz="1100" b="0">
                <a:solidFill>
                  <a:srgbClr val="FFFFFF"/>
                </a:solidFill>
                <a:latin typeface="FrutigerNext LT Regular" pitchFamily="34" charset="0"/>
                <a:ea typeface="华文细黑" pitchFamily="2" charset="-122"/>
              </a:rPr>
              <a:t>外部使用字体 </a:t>
            </a:r>
            <a:r>
              <a:rPr lang="en-US" altLang="zh-CN" sz="1100" b="0">
                <a:solidFill>
                  <a:srgbClr val="FFFFFF"/>
                </a:solidFill>
                <a:latin typeface="FrutigerNext LT Regular" pitchFamily="34" charset="0"/>
                <a:ea typeface="华文细黑" pitchFamily="2" charset="-122"/>
              </a:rPr>
              <a:t>: Arial</a:t>
            </a:r>
          </a:p>
          <a:p>
            <a:pPr algn="r" defTabSz="801587">
              <a:lnSpc>
                <a:spcPct val="75000"/>
              </a:lnSpc>
              <a:buClr>
                <a:srgbClr val="777777"/>
              </a:buClr>
              <a:buSzPct val="60000"/>
              <a:buFont typeface="Wingdings" pitchFamily="2" charset="2"/>
              <a:buNone/>
              <a:defRPr/>
            </a:pPr>
            <a:endParaRPr lang="en-US" altLang="zh-CN" sz="1100" b="0">
              <a:solidFill>
                <a:srgbClr val="FFFFFF"/>
              </a:solidFill>
              <a:latin typeface="Arial" pitchFamily="34" charset="0"/>
              <a:ea typeface="华文细黑" pitchFamily="2" charset="-122"/>
            </a:endParaRPr>
          </a:p>
          <a:p>
            <a:pPr algn="r" defTabSz="801587">
              <a:lnSpc>
                <a:spcPct val="125000"/>
              </a:lnSpc>
              <a:buClr>
                <a:srgbClr val="777777"/>
              </a:buClr>
              <a:buSzPct val="60000"/>
              <a:buFont typeface="Wingdings" pitchFamily="2" charset="2"/>
              <a:buNone/>
              <a:defRPr/>
            </a:pPr>
            <a:r>
              <a:rPr lang="zh-CN" altLang="en-US" sz="1100" b="0">
                <a:solidFill>
                  <a:srgbClr val="FFFFFF"/>
                </a:solidFill>
                <a:latin typeface="Arial" pitchFamily="34" charset="0"/>
                <a:ea typeface="华文细黑" pitchFamily="2" charset="-122"/>
              </a:rPr>
              <a:t>中文正文</a:t>
            </a:r>
            <a:r>
              <a:rPr lang="en-US" altLang="zh-CN" sz="1100" b="0">
                <a:solidFill>
                  <a:srgbClr val="FFFFFF"/>
                </a:solidFill>
                <a:latin typeface="Arial" pitchFamily="34" charset="0"/>
                <a:ea typeface="华文细黑" pitchFamily="2" charset="-122"/>
              </a:rPr>
              <a:t>:18-20pt</a:t>
            </a:r>
          </a:p>
          <a:p>
            <a:pPr algn="r" defTabSz="801587">
              <a:lnSpc>
                <a:spcPct val="125000"/>
              </a:lnSpc>
              <a:buClr>
                <a:srgbClr val="777777"/>
              </a:buClr>
              <a:buSzPct val="60000"/>
              <a:buFont typeface="Wingdings" pitchFamily="2" charset="2"/>
              <a:buNone/>
              <a:defRPr/>
            </a:pPr>
            <a:r>
              <a:rPr lang="zh-CN" altLang="en-US" sz="1100" b="0">
                <a:solidFill>
                  <a:srgbClr val="FFFFFF"/>
                </a:solidFill>
                <a:latin typeface="Arial" pitchFamily="34" charset="0"/>
                <a:ea typeface="华文细黑" pitchFamily="2" charset="-122"/>
              </a:rPr>
              <a:t>子目录</a:t>
            </a:r>
            <a:r>
              <a:rPr lang="en-US" altLang="zh-CN" sz="1100" b="0">
                <a:solidFill>
                  <a:srgbClr val="FFFFFF"/>
                </a:solidFill>
                <a:latin typeface="Arial" pitchFamily="34" charset="0"/>
                <a:ea typeface="华文细黑" pitchFamily="2" charset="-122"/>
              </a:rPr>
              <a:t>(2-5</a:t>
            </a:r>
            <a:r>
              <a:rPr lang="zh-CN" altLang="en-US" sz="1100" b="0">
                <a:solidFill>
                  <a:srgbClr val="FFFFFF"/>
                </a:solidFill>
                <a:latin typeface="Arial" pitchFamily="34" charset="0"/>
                <a:ea typeface="华文细黑" pitchFamily="2" charset="-122"/>
              </a:rPr>
              <a:t>级</a:t>
            </a:r>
            <a:r>
              <a:rPr lang="en-US" altLang="zh-CN" sz="1100" b="0">
                <a:solidFill>
                  <a:srgbClr val="FFFFFF"/>
                </a:solidFill>
                <a:latin typeface="Arial" pitchFamily="34" charset="0"/>
                <a:ea typeface="华文细黑" pitchFamily="2" charset="-122"/>
              </a:rPr>
              <a:t>):18pt </a:t>
            </a:r>
            <a:endParaRPr lang="zh-CN" altLang="en-US" sz="1100" b="0">
              <a:solidFill>
                <a:srgbClr val="FFFFFF"/>
              </a:solidFill>
              <a:latin typeface="Arial" pitchFamily="34" charset="0"/>
              <a:ea typeface="华文细黑" pitchFamily="2" charset="-122"/>
            </a:endParaRPr>
          </a:p>
          <a:p>
            <a:pPr algn="r" defTabSz="801587">
              <a:lnSpc>
                <a:spcPct val="125000"/>
              </a:lnSpc>
              <a:buClr>
                <a:srgbClr val="777777"/>
              </a:buClr>
              <a:buSzPct val="60000"/>
              <a:buFont typeface="Wingdings" pitchFamily="2" charset="2"/>
              <a:buNone/>
              <a:defRPr/>
            </a:pPr>
            <a:r>
              <a:rPr lang="zh-CN" altLang="en-US" sz="1100" b="0">
                <a:solidFill>
                  <a:srgbClr val="FFFFFF"/>
                </a:solidFill>
                <a:latin typeface="Arial" pitchFamily="34" charset="0"/>
                <a:ea typeface="华文细黑" pitchFamily="2" charset="-122"/>
              </a:rPr>
              <a:t>颜色</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黑色</a:t>
            </a:r>
          </a:p>
          <a:p>
            <a:pPr algn="r" defTabSz="801587">
              <a:lnSpc>
                <a:spcPct val="125000"/>
              </a:lnSpc>
              <a:buClr>
                <a:srgbClr val="777777"/>
              </a:buClr>
              <a:buSzPct val="60000"/>
              <a:buFont typeface="Wingdings" pitchFamily="2" charset="2"/>
              <a:buNone/>
              <a:defRPr/>
            </a:pPr>
            <a:r>
              <a:rPr lang="zh-CN" altLang="en-US" sz="1100" b="0">
                <a:solidFill>
                  <a:srgbClr val="FFFFFF"/>
                </a:solidFill>
                <a:latin typeface="Arial" pitchFamily="34" charset="0"/>
                <a:ea typeface="华文细黑" pitchFamily="2" charset="-122"/>
              </a:rPr>
              <a:t>字体</a:t>
            </a:r>
            <a:r>
              <a:rPr lang="en-US" altLang="zh-CN" sz="1100" b="0">
                <a:solidFill>
                  <a:srgbClr val="FFFFFF"/>
                </a:solidFill>
                <a:latin typeface="Arial" pitchFamily="34" charset="0"/>
                <a:ea typeface="华文细黑" pitchFamily="2" charset="-122"/>
              </a:rPr>
              <a:t>:</a:t>
            </a:r>
            <a:r>
              <a:rPr lang="zh-CN" altLang="en-US" sz="1100" b="0">
                <a:solidFill>
                  <a:srgbClr val="FFFFFF"/>
                </a:solidFill>
                <a:latin typeface="Arial" pitchFamily="34" charset="0"/>
                <a:ea typeface="华文细黑" pitchFamily="2" charset="-122"/>
              </a:rPr>
              <a:t>细黑体 </a:t>
            </a:r>
          </a:p>
          <a:p>
            <a:pPr algn="r" defTabSz="801587">
              <a:lnSpc>
                <a:spcPct val="125000"/>
              </a:lnSpc>
              <a:buClr>
                <a:srgbClr val="777777"/>
              </a:buClr>
              <a:buSzPct val="60000"/>
              <a:buFont typeface="Wingdings" pitchFamily="2" charset="2"/>
              <a:buNone/>
              <a:defRPr/>
            </a:pPr>
            <a:endParaRPr lang="zh-CN" altLang="en-US" sz="1100" b="0">
              <a:solidFill>
                <a:srgbClr val="FFFFFF"/>
              </a:solidFill>
              <a:latin typeface="Arial" pitchFamily="34" charset="0"/>
              <a:ea typeface="华文细黑" pitchFamily="2" charset="-122"/>
            </a:endParaRPr>
          </a:p>
          <a:p>
            <a:pPr algn="r" defTabSz="801587">
              <a:lnSpc>
                <a:spcPct val="125000"/>
              </a:lnSpc>
              <a:buClr>
                <a:srgbClr val="777777"/>
              </a:buClr>
              <a:buSzPct val="60000"/>
              <a:buFont typeface="Wingdings" pitchFamily="2" charset="2"/>
              <a:buNone/>
              <a:defRPr/>
            </a:pPr>
            <a:endParaRPr lang="zh-CN" altLang="en-US" sz="1100" b="0">
              <a:solidFill>
                <a:srgbClr val="FFFFFF"/>
              </a:solidFill>
              <a:latin typeface="Arial" pitchFamily="34" charset="0"/>
              <a:ea typeface="华文细黑" pitchFamily="2" charset="-122"/>
            </a:endParaRPr>
          </a:p>
          <a:p>
            <a:pPr algn="r" defTabSz="801587">
              <a:lnSpc>
                <a:spcPct val="125000"/>
              </a:lnSpc>
              <a:buClr>
                <a:srgbClr val="777777"/>
              </a:buClr>
              <a:buSzPct val="60000"/>
              <a:buFont typeface="Wingdings" pitchFamily="2" charset="2"/>
              <a:buNone/>
              <a:defRPr/>
            </a:pPr>
            <a:endParaRPr lang="en-US" altLang="zh-CN" sz="1100" b="0">
              <a:solidFill>
                <a:srgbClr val="FFFFFF"/>
              </a:solidFill>
              <a:latin typeface="Arial" pitchFamily="34" charset="0"/>
              <a:ea typeface="华文细黑" pitchFamily="2" charset="-122"/>
            </a:endParaRPr>
          </a:p>
          <a:p>
            <a:pPr algn="r" defTabSz="801587">
              <a:lnSpc>
                <a:spcPct val="125000"/>
              </a:lnSpc>
              <a:buClr>
                <a:srgbClr val="777777"/>
              </a:buClr>
              <a:buSzPct val="60000"/>
              <a:buFont typeface="Wingdings" pitchFamily="2" charset="2"/>
              <a:buNone/>
              <a:defRPr/>
            </a:pPr>
            <a:endParaRPr lang="en-US" altLang="zh-CN" sz="1100" b="0">
              <a:solidFill>
                <a:srgbClr val="FFFFFF"/>
              </a:solidFill>
              <a:latin typeface="Arial" pitchFamily="34" charset="0"/>
              <a:ea typeface="华文细黑" pitchFamily="2" charset="-122"/>
            </a:endParaRPr>
          </a:p>
          <a:p>
            <a:pPr algn="r" defTabSz="801587">
              <a:lnSpc>
                <a:spcPct val="125000"/>
              </a:lnSpc>
              <a:buClr>
                <a:srgbClr val="777777"/>
              </a:buClr>
              <a:buSzPct val="60000"/>
              <a:buFont typeface="Wingdings" pitchFamily="2" charset="2"/>
              <a:buNone/>
              <a:defRPr/>
            </a:pPr>
            <a:endParaRPr lang="zh-CN" altLang="en-US" sz="1100" b="0">
              <a:solidFill>
                <a:srgbClr val="000000"/>
              </a:solidFill>
              <a:latin typeface="Arial" pitchFamily="34" charset="0"/>
              <a:ea typeface="华文细黑" pitchFamily="2" charset="-122"/>
            </a:endParaRPr>
          </a:p>
        </p:txBody>
      </p:sp>
      <p:sp>
        <p:nvSpPr>
          <p:cNvPr id="28734" name="Rectangle 62"/>
          <p:cNvSpPr>
            <a:spLocks noChangeArrowheads="1"/>
          </p:cNvSpPr>
          <p:nvPr/>
        </p:nvSpPr>
        <p:spPr bwMode="auto">
          <a:xfrm>
            <a:off x="12269293" y="1423992"/>
            <a:ext cx="1399480" cy="2005012"/>
          </a:xfrm>
          <a:prstGeom prst="rect">
            <a:avLst/>
          </a:prstGeom>
          <a:noFill/>
          <a:ln w="9525">
            <a:noFill/>
            <a:miter lim="800000"/>
            <a:headEnd/>
            <a:tailEnd/>
          </a:ln>
          <a:effectLst/>
        </p:spPr>
        <p:txBody>
          <a:bodyPr lIns="80116" tIns="40059" rIns="80116" bIns="40059"/>
          <a:lstStyle/>
          <a:p>
            <a:pPr defTabSz="801587">
              <a:lnSpc>
                <a:spcPct val="120000"/>
              </a:lnSpc>
              <a:buClr>
                <a:srgbClr val="777777"/>
              </a:buClr>
              <a:buSzPct val="60000"/>
              <a:buFont typeface="Wingdings" pitchFamily="2" charset="2"/>
              <a:buNone/>
              <a:defRPr/>
            </a:pPr>
            <a:r>
              <a:rPr lang="zh-CN" altLang="en-US" sz="1100" b="0">
                <a:solidFill>
                  <a:srgbClr val="FFFFFF"/>
                </a:solidFill>
                <a:latin typeface="华文细黑" pitchFamily="2" charset="-122"/>
                <a:ea typeface="华文细黑" pitchFamily="2" charset="-122"/>
              </a:rPr>
              <a:t>配色参考方案：</a:t>
            </a:r>
          </a:p>
          <a:p>
            <a:pPr defTabSz="801587">
              <a:lnSpc>
                <a:spcPct val="120000"/>
              </a:lnSpc>
              <a:buClr>
                <a:srgbClr val="777777"/>
              </a:buClr>
              <a:buSzPct val="60000"/>
              <a:buFont typeface="Wingdings" pitchFamily="2" charset="2"/>
              <a:buNone/>
              <a:defRPr/>
            </a:pPr>
            <a:r>
              <a:rPr lang="zh-CN" altLang="en-US" sz="1100" b="0">
                <a:solidFill>
                  <a:srgbClr val="FFFFFF"/>
                </a:solidFill>
                <a:latin typeface="华文细黑" pitchFamily="2" charset="-122"/>
                <a:ea typeface="华文细黑" pitchFamily="2" charset="-122"/>
              </a:rPr>
              <a:t>建议同一页面内不超过四种颜色，以下是</a:t>
            </a:r>
            <a:r>
              <a:rPr lang="en-US" altLang="zh-CN" sz="1100" b="0">
                <a:solidFill>
                  <a:srgbClr val="FFFFFF"/>
                </a:solidFill>
                <a:latin typeface="华文细黑" pitchFamily="2" charset="-122"/>
                <a:ea typeface="华文细黑" pitchFamily="2" charset="-122"/>
              </a:rPr>
              <a:t>13</a:t>
            </a:r>
            <a:r>
              <a:rPr lang="zh-CN" altLang="en-US" sz="1100" b="0">
                <a:solidFill>
                  <a:srgbClr val="FFFFFF"/>
                </a:solidFill>
                <a:latin typeface="华文细黑" pitchFamily="2" charset="-122"/>
                <a:ea typeface="华文细黑" pitchFamily="2" charset="-122"/>
              </a:rPr>
              <a:t>组配色方案，同一页面内只选择一组使用。（仅供参考）</a:t>
            </a:r>
          </a:p>
          <a:p>
            <a:pPr defTabSz="801587">
              <a:lnSpc>
                <a:spcPct val="125000"/>
              </a:lnSpc>
              <a:buClr>
                <a:srgbClr val="777777"/>
              </a:buClr>
              <a:buSzPct val="60000"/>
              <a:buFont typeface="Wingdings" pitchFamily="2" charset="2"/>
              <a:buNone/>
              <a:defRPr/>
            </a:pPr>
            <a:endParaRPr lang="en-US" altLang="zh-CN" sz="1100" b="0">
              <a:solidFill>
                <a:srgbClr val="FFFFFF"/>
              </a:solidFill>
              <a:latin typeface="华文细黑" pitchFamily="2" charset="-122"/>
              <a:ea typeface="华文细黑" pitchFamily="2" charset="-122"/>
            </a:endParaRPr>
          </a:p>
          <a:p>
            <a:pPr defTabSz="801587">
              <a:lnSpc>
                <a:spcPct val="125000"/>
              </a:lnSpc>
              <a:buClr>
                <a:srgbClr val="777777"/>
              </a:buClr>
              <a:buSzPct val="60000"/>
              <a:buFont typeface="Wingdings" pitchFamily="2" charset="2"/>
              <a:buChar char="l"/>
              <a:defRPr/>
            </a:pPr>
            <a:endParaRPr lang="en-US" altLang="zh-CN" sz="1100" b="0">
              <a:solidFill>
                <a:srgbClr val="FFFFFF"/>
              </a:solidFill>
              <a:latin typeface="华文细黑" pitchFamily="2" charset="-122"/>
              <a:ea typeface="华文细黑" pitchFamily="2" charset="-122"/>
            </a:endParaRPr>
          </a:p>
          <a:p>
            <a:pPr defTabSz="801587">
              <a:lnSpc>
                <a:spcPct val="125000"/>
              </a:lnSpc>
              <a:buClr>
                <a:srgbClr val="777777"/>
              </a:buClr>
              <a:buSzPct val="60000"/>
              <a:buFont typeface="Wingdings" pitchFamily="2" charset="2"/>
              <a:buChar char="l"/>
              <a:defRPr/>
            </a:pPr>
            <a:endParaRPr lang="zh-CN" altLang="en-US" sz="1100" b="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9293" y="-61910"/>
            <a:ext cx="1399480" cy="838201"/>
          </a:xfrm>
          <a:prstGeom prst="rect">
            <a:avLst/>
          </a:prstGeom>
          <a:noFill/>
          <a:ln w="9525">
            <a:noFill/>
            <a:miter lim="800000"/>
            <a:headEnd/>
            <a:tailEnd/>
          </a:ln>
          <a:effectLst/>
        </p:spPr>
        <p:txBody>
          <a:bodyPr lIns="80116" tIns="40059" rIns="80116" bIns="40059"/>
          <a:lstStyle/>
          <a:p>
            <a:pPr defTabSz="801587">
              <a:lnSpc>
                <a:spcPct val="120000"/>
              </a:lnSpc>
              <a:buClr>
                <a:srgbClr val="777777"/>
              </a:buClr>
              <a:buSzPct val="60000"/>
              <a:buFont typeface="Wingdings" pitchFamily="2" charset="2"/>
              <a:buNone/>
              <a:defRPr/>
            </a:pPr>
            <a:r>
              <a:rPr lang="zh-CN" altLang="en-US" sz="1100" b="0">
                <a:solidFill>
                  <a:srgbClr val="FFFFFF"/>
                </a:solidFill>
                <a:latin typeface="华文细黑" pitchFamily="2" charset="-122"/>
                <a:ea typeface="华文细黑" pitchFamily="2" charset="-122"/>
              </a:rPr>
              <a:t>客户或者合作伙伴的标志放在右上角</a:t>
            </a:r>
            <a:r>
              <a:rPr lang="en-US" altLang="zh-CN" sz="1100" b="0">
                <a:solidFill>
                  <a:srgbClr val="FFFFFF"/>
                </a:solidFill>
                <a:latin typeface="华文细黑" pitchFamily="2" charset="-122"/>
                <a:ea typeface="华文细黑" pitchFamily="2" charset="-122"/>
              </a:rPr>
              <a:t>.</a:t>
            </a:r>
          </a:p>
          <a:p>
            <a:pPr defTabSz="801587">
              <a:lnSpc>
                <a:spcPct val="125000"/>
              </a:lnSpc>
              <a:buClr>
                <a:srgbClr val="777777"/>
              </a:buClr>
              <a:buSzPct val="60000"/>
              <a:buFont typeface="Wingdings" pitchFamily="2" charset="2"/>
              <a:buNone/>
              <a:defRPr/>
            </a:pPr>
            <a:endParaRPr lang="en-US" altLang="zh-CN" sz="1100" b="0">
              <a:solidFill>
                <a:srgbClr val="FFFFFF"/>
              </a:solidFill>
              <a:latin typeface="华文细黑" pitchFamily="2" charset="-122"/>
              <a:ea typeface="华文细黑" pitchFamily="2" charset="-122"/>
            </a:endParaRPr>
          </a:p>
          <a:p>
            <a:pPr defTabSz="801587">
              <a:lnSpc>
                <a:spcPct val="125000"/>
              </a:lnSpc>
              <a:buClr>
                <a:srgbClr val="777777"/>
              </a:buClr>
              <a:buSzPct val="60000"/>
              <a:buFont typeface="Wingdings" pitchFamily="2" charset="2"/>
              <a:buChar char="l"/>
              <a:defRPr/>
            </a:pPr>
            <a:endParaRPr lang="en-US" altLang="zh-CN" sz="1100" b="0">
              <a:solidFill>
                <a:srgbClr val="FFFFFF"/>
              </a:solidFill>
              <a:latin typeface="华文细黑" pitchFamily="2" charset="-122"/>
              <a:ea typeface="华文细黑" pitchFamily="2" charset="-122"/>
            </a:endParaRPr>
          </a:p>
          <a:p>
            <a:pPr defTabSz="801587">
              <a:lnSpc>
                <a:spcPct val="125000"/>
              </a:lnSpc>
              <a:buClr>
                <a:srgbClr val="777777"/>
              </a:buClr>
              <a:buSzPct val="60000"/>
              <a:buFont typeface="Wingdings" pitchFamily="2" charset="2"/>
              <a:buChar char="l"/>
              <a:defRPr/>
            </a:pPr>
            <a:endParaRPr lang="zh-CN" altLang="en-US" sz="1100" b="0">
              <a:solidFill>
                <a:srgbClr val="FFFFFF"/>
              </a:solidFill>
              <a:latin typeface="华文细黑" pitchFamily="2" charset="-122"/>
              <a:ea typeface="华文细黑" pitchFamily="2" charset="-122"/>
            </a:endParaRPr>
          </a:p>
        </p:txBody>
      </p:sp>
      <p:sp>
        <p:nvSpPr>
          <p:cNvPr id="6155" name="Rectangle 68"/>
          <p:cNvSpPr>
            <a:spLocks noGrp="1" noChangeArrowheads="1"/>
          </p:cNvSpPr>
          <p:nvPr>
            <p:ph type="body" idx="1"/>
          </p:nvPr>
        </p:nvSpPr>
        <p:spPr bwMode="auto">
          <a:xfrm>
            <a:off x="624986" y="1641484"/>
            <a:ext cx="10873208" cy="4194175"/>
          </a:xfrm>
          <a:prstGeom prst="rect">
            <a:avLst/>
          </a:prstGeom>
          <a:noFill/>
          <a:ln w="9525">
            <a:noFill/>
            <a:miter lim="800000"/>
            <a:headEnd/>
            <a:tailEnd/>
          </a:ln>
        </p:spPr>
        <p:txBody>
          <a:bodyPr vert="horz" wrap="square" lIns="80144" tIns="40072" rIns="80144" bIns="40072"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28752" name="Rectangle 80"/>
          <p:cNvSpPr>
            <a:spLocks noChangeArrowheads="1"/>
          </p:cNvSpPr>
          <p:nvPr/>
        </p:nvSpPr>
        <p:spPr bwMode="auto">
          <a:xfrm>
            <a:off x="12362446" y="5020579"/>
            <a:ext cx="1225870" cy="307760"/>
          </a:xfrm>
          <a:prstGeom prst="rect">
            <a:avLst/>
          </a:prstGeom>
          <a:solidFill>
            <a:schemeClr val="bg1"/>
          </a:solidFill>
          <a:ln w="9525" algn="ctr">
            <a:noFill/>
            <a:miter lim="800000"/>
            <a:headEnd/>
            <a:tailEnd/>
          </a:ln>
          <a:effectLst/>
        </p:spPr>
        <p:txBody>
          <a:bodyPr lIns="91416" tIns="45707" rIns="91416" bIns="45707" anchor="ctr">
            <a:spAutoFit/>
          </a:bodyP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6831" y="3789371"/>
            <a:ext cx="986624"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6831" y="4005277"/>
            <a:ext cx="986624"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6831" y="4221265"/>
            <a:ext cx="986624"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6831" y="3573463"/>
            <a:ext cx="986624"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6831" y="4581649"/>
            <a:ext cx="986624"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6831" y="4797549"/>
            <a:ext cx="986624"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6831" y="5013449"/>
            <a:ext cx="986624"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6831" y="5373789"/>
            <a:ext cx="986624"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6831" y="5589689"/>
            <a:ext cx="986624"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6831" y="5805589"/>
            <a:ext cx="986624"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6831" y="6165973"/>
            <a:ext cx="986624"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6831" y="6391397"/>
            <a:ext cx="986624"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6831" y="6615213"/>
            <a:ext cx="986624"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sp>
        <p:nvSpPr>
          <p:cNvPr id="79" name="Rectangle 5"/>
          <p:cNvSpPr>
            <a:spLocks noChangeArrowheads="1"/>
          </p:cNvSpPr>
          <p:nvPr userDrawn="1"/>
        </p:nvSpPr>
        <p:spPr bwMode="auto">
          <a:xfrm>
            <a:off x="8483694" y="6489701"/>
            <a:ext cx="855098" cy="20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buClrTx/>
              <a:buFontTx/>
              <a:buNone/>
            </a:pPr>
            <a:r>
              <a:rPr lang="en-US" altLang="zh-CN" sz="1200" b="0" dirty="0" smtClean="0">
                <a:solidFill>
                  <a:srgbClr val="000000"/>
                </a:solidFill>
                <a:latin typeface="FrutigerNext LT Bold" pitchFamily="34" charset="0"/>
                <a:ea typeface="MS PGothic" pitchFamily="34" charset="-128"/>
              </a:rPr>
              <a:t>Page</a:t>
            </a:r>
            <a:r>
              <a:rPr lang="de-DE" altLang="zh-CN" sz="1200" b="0" dirty="0" smtClean="0">
                <a:solidFill>
                  <a:srgbClr val="000000"/>
                </a:solidFill>
                <a:latin typeface="FrutigerNext LT Bold" pitchFamily="34" charset="0"/>
                <a:ea typeface="MS PGothic" pitchFamily="34" charset="-128"/>
              </a:rPr>
              <a:t> </a:t>
            </a:r>
            <a:fld id="{A4C34F22-587E-473D-9099-376F4F013A30}" type="slidenum">
              <a:rPr lang="de-DE" altLang="zh-CN" sz="1200" b="0">
                <a:solidFill>
                  <a:srgbClr val="000000"/>
                </a:solidFill>
                <a:latin typeface="FrutigerNext LT Bold" pitchFamily="34" charset="0"/>
                <a:ea typeface="MS PGothic" pitchFamily="34" charset="-128"/>
              </a:rPr>
              <a:pPr eaLnBrk="0" hangingPunct="0">
                <a:lnSpc>
                  <a:spcPct val="85000"/>
                </a:lnSpc>
                <a:buClrTx/>
                <a:buFontTx/>
                <a:buNone/>
              </a:pPr>
              <a:t>‹#›</a:t>
            </a:fld>
            <a:endParaRPr lang="en-GB" altLang="zh-CN" sz="1200" b="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Lst>
  <p:timing>
    <p:tnLst>
      <p:par>
        <p:cTn id="1" dur="indefinite" restart="never" nodeType="tmRoot"/>
      </p:par>
    </p:tnLst>
  </p:timing>
  <p:hf hdr="0" ftr="0" dt="0"/>
  <p:txStyles>
    <p:titleStyle>
      <a:lvl1pPr algn="l" defTabSz="801587" rtl="0" eaLnBrk="0" fontAlgn="base" hangingPunct="0">
        <a:spcBef>
          <a:spcPct val="0"/>
        </a:spcBef>
        <a:spcAft>
          <a:spcPct val="0"/>
        </a:spcAft>
        <a:defRPr sz="3200" b="1">
          <a:solidFill>
            <a:srgbClr val="990000"/>
          </a:solidFill>
          <a:latin typeface="+mj-lt"/>
          <a:ea typeface="+mj-ea"/>
          <a:cs typeface="+mj-cs"/>
        </a:defRPr>
      </a:lvl1pPr>
      <a:lvl2pPr algn="l" defTabSz="801587" rtl="0" eaLnBrk="0" fontAlgn="base" hangingPunct="0">
        <a:spcBef>
          <a:spcPct val="0"/>
        </a:spcBef>
        <a:spcAft>
          <a:spcPct val="0"/>
        </a:spcAft>
        <a:defRPr sz="3400">
          <a:solidFill>
            <a:srgbClr val="990000"/>
          </a:solidFill>
          <a:latin typeface="FrutigerNext LT Medium" pitchFamily="34" charset="0"/>
          <a:ea typeface="黑体" pitchFamily="2" charset="-122"/>
        </a:defRPr>
      </a:lvl2pPr>
      <a:lvl3pPr algn="l" defTabSz="801587" rtl="0" eaLnBrk="0" fontAlgn="base" hangingPunct="0">
        <a:spcBef>
          <a:spcPct val="0"/>
        </a:spcBef>
        <a:spcAft>
          <a:spcPct val="0"/>
        </a:spcAft>
        <a:defRPr sz="3400">
          <a:solidFill>
            <a:srgbClr val="990000"/>
          </a:solidFill>
          <a:latin typeface="FrutigerNext LT Medium" pitchFamily="34" charset="0"/>
          <a:ea typeface="黑体" pitchFamily="2" charset="-122"/>
        </a:defRPr>
      </a:lvl3pPr>
      <a:lvl4pPr algn="l" defTabSz="801587" rtl="0" eaLnBrk="0" fontAlgn="base" hangingPunct="0">
        <a:spcBef>
          <a:spcPct val="0"/>
        </a:spcBef>
        <a:spcAft>
          <a:spcPct val="0"/>
        </a:spcAft>
        <a:defRPr sz="3400">
          <a:solidFill>
            <a:srgbClr val="990000"/>
          </a:solidFill>
          <a:latin typeface="FrutigerNext LT Medium" pitchFamily="34" charset="0"/>
          <a:ea typeface="黑体" pitchFamily="2" charset="-122"/>
        </a:defRPr>
      </a:lvl4pPr>
      <a:lvl5pPr algn="l" defTabSz="801587" rtl="0" eaLnBrk="0" fontAlgn="base" hangingPunct="0">
        <a:spcBef>
          <a:spcPct val="0"/>
        </a:spcBef>
        <a:spcAft>
          <a:spcPct val="0"/>
        </a:spcAft>
        <a:defRPr sz="3400">
          <a:solidFill>
            <a:srgbClr val="990000"/>
          </a:solidFill>
          <a:latin typeface="FrutigerNext LT Medium" pitchFamily="34" charset="0"/>
          <a:ea typeface="黑体" pitchFamily="2" charset="-122"/>
        </a:defRPr>
      </a:lvl5pPr>
      <a:lvl6pPr marL="457143" algn="l" defTabSz="801587" rtl="0" fontAlgn="base">
        <a:spcBef>
          <a:spcPct val="0"/>
        </a:spcBef>
        <a:spcAft>
          <a:spcPct val="0"/>
        </a:spcAft>
        <a:defRPr sz="3400">
          <a:solidFill>
            <a:srgbClr val="990000"/>
          </a:solidFill>
          <a:latin typeface="FrutigerNext LT Medium" pitchFamily="34" charset="0"/>
          <a:ea typeface="黑体" pitchFamily="2" charset="-122"/>
        </a:defRPr>
      </a:lvl6pPr>
      <a:lvl7pPr marL="914287" algn="l" defTabSz="801587" rtl="0" fontAlgn="base">
        <a:spcBef>
          <a:spcPct val="0"/>
        </a:spcBef>
        <a:spcAft>
          <a:spcPct val="0"/>
        </a:spcAft>
        <a:defRPr sz="3400">
          <a:solidFill>
            <a:srgbClr val="990000"/>
          </a:solidFill>
          <a:latin typeface="FrutigerNext LT Medium" pitchFamily="34" charset="0"/>
          <a:ea typeface="黑体" pitchFamily="2" charset="-122"/>
        </a:defRPr>
      </a:lvl7pPr>
      <a:lvl8pPr marL="1371428" algn="l" defTabSz="801587" rtl="0" fontAlgn="base">
        <a:spcBef>
          <a:spcPct val="0"/>
        </a:spcBef>
        <a:spcAft>
          <a:spcPct val="0"/>
        </a:spcAft>
        <a:defRPr sz="3400">
          <a:solidFill>
            <a:srgbClr val="990000"/>
          </a:solidFill>
          <a:latin typeface="FrutigerNext LT Medium" pitchFamily="34" charset="0"/>
          <a:ea typeface="黑体" pitchFamily="2" charset="-122"/>
        </a:defRPr>
      </a:lvl8pPr>
      <a:lvl9pPr marL="1828571" algn="l" defTabSz="801587" rtl="0" fontAlgn="base">
        <a:spcBef>
          <a:spcPct val="0"/>
        </a:spcBef>
        <a:spcAft>
          <a:spcPct val="0"/>
        </a:spcAft>
        <a:defRPr sz="3400">
          <a:solidFill>
            <a:srgbClr val="990000"/>
          </a:solidFill>
          <a:latin typeface="FrutigerNext LT Medium" pitchFamily="34" charset="0"/>
          <a:ea typeface="黑体" pitchFamily="2" charset="-122"/>
        </a:defRPr>
      </a:lvl9pPr>
    </p:titleStyle>
    <p:bodyStyle>
      <a:lvl1pPr marL="300001" indent="-300001" algn="l" defTabSz="801587" rtl="0" eaLnBrk="0" fontAlgn="base" hangingPunct="0">
        <a:lnSpc>
          <a:spcPct val="140000"/>
        </a:lnSpc>
        <a:spcBef>
          <a:spcPct val="0"/>
        </a:spcBef>
        <a:spcAft>
          <a:spcPct val="0"/>
        </a:spcAft>
        <a:buClr>
          <a:schemeClr val="bg2"/>
        </a:buClr>
        <a:buSzPct val="60000"/>
        <a:buFont typeface="Wingdings" pitchFamily="2" charset="2"/>
        <a:buChar char="l"/>
        <a:defRPr sz="2000" b="1">
          <a:solidFill>
            <a:schemeClr val="tx1"/>
          </a:solidFill>
          <a:latin typeface="微软雅黑" pitchFamily="34" charset="-122"/>
          <a:ea typeface="微软雅黑" pitchFamily="34" charset="-122"/>
          <a:cs typeface="+mn-cs"/>
        </a:defRPr>
      </a:lvl1pPr>
      <a:lvl2pPr marL="652381" indent="-250794" algn="l" defTabSz="801587"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微软雅黑" pitchFamily="34" charset="-122"/>
          <a:ea typeface="微软雅黑" pitchFamily="34" charset="-122"/>
        </a:defRPr>
      </a:lvl2pPr>
      <a:lvl3pPr marL="1003175" indent="-201588" algn="l" defTabSz="801587"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itchFamily="34" charset="-122"/>
          <a:ea typeface="微软雅黑" pitchFamily="34" charset="-122"/>
        </a:defRPr>
      </a:lvl3pPr>
      <a:lvl4pPr marL="1401587" indent="-200000" algn="l" defTabSz="801587" rtl="0" eaLnBrk="0" fontAlgn="base" hangingPunct="0">
        <a:lnSpc>
          <a:spcPct val="140000"/>
        </a:lnSpc>
        <a:spcBef>
          <a:spcPct val="0"/>
        </a:spcBef>
        <a:spcAft>
          <a:spcPct val="0"/>
        </a:spcAft>
        <a:buChar char="–"/>
        <a:defRPr sz="1400">
          <a:solidFill>
            <a:schemeClr val="tx1"/>
          </a:solidFill>
          <a:latin typeface="微软雅黑" pitchFamily="34" charset="-122"/>
          <a:ea typeface="微软雅黑" pitchFamily="34" charset="-122"/>
        </a:defRPr>
      </a:lvl4pPr>
      <a:lvl5pPr marL="1803175" indent="-201588" algn="l" defTabSz="801587" rtl="0" eaLnBrk="0" fontAlgn="base" hangingPunct="0">
        <a:lnSpc>
          <a:spcPct val="140000"/>
        </a:lnSpc>
        <a:spcBef>
          <a:spcPct val="0"/>
        </a:spcBef>
        <a:spcAft>
          <a:spcPct val="0"/>
        </a:spcAft>
        <a:buFont typeface="FrutigerNext LT Medium" pitchFamily="34" charset="0"/>
        <a:buChar char="~"/>
        <a:defRPr sz="1200">
          <a:solidFill>
            <a:schemeClr val="tx1"/>
          </a:solidFill>
          <a:latin typeface="微软雅黑" pitchFamily="34" charset="-122"/>
          <a:ea typeface="微软雅黑" pitchFamily="34" charset="-122"/>
        </a:defRPr>
      </a:lvl5pPr>
      <a:lvl6pPr marL="2260318" indent="-201588" algn="l" defTabSz="801587"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461" indent="-201588" algn="l" defTabSz="801587"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4603" indent="-201588" algn="l" defTabSz="801587"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1745" indent="-201588" algn="l" defTabSz="801587"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287" rtl="0" eaLnBrk="1" latinLnBrk="0" hangingPunct="1">
        <a:defRPr sz="1800" kern="1200">
          <a:solidFill>
            <a:schemeClr val="tx1"/>
          </a:solidFill>
          <a:latin typeface="+mn-lt"/>
          <a:ea typeface="+mn-ea"/>
          <a:cs typeface="+mn-cs"/>
        </a:defRPr>
      </a:lvl1pPr>
      <a:lvl2pPr marL="457143" algn="l" defTabSz="914287" rtl="0" eaLnBrk="1" latinLnBrk="0" hangingPunct="1">
        <a:defRPr sz="1800" kern="1200">
          <a:solidFill>
            <a:schemeClr val="tx1"/>
          </a:solidFill>
          <a:latin typeface="+mn-lt"/>
          <a:ea typeface="+mn-ea"/>
          <a:cs typeface="+mn-cs"/>
        </a:defRPr>
      </a:lvl2pPr>
      <a:lvl3pPr marL="914287" algn="l" defTabSz="914287" rtl="0" eaLnBrk="1" latinLnBrk="0" hangingPunct="1">
        <a:defRPr sz="1800" kern="1200">
          <a:solidFill>
            <a:schemeClr val="tx1"/>
          </a:solidFill>
          <a:latin typeface="+mn-lt"/>
          <a:ea typeface="+mn-ea"/>
          <a:cs typeface="+mn-cs"/>
        </a:defRPr>
      </a:lvl3pPr>
      <a:lvl4pPr marL="1371428" algn="l" defTabSz="914287" rtl="0" eaLnBrk="1" latinLnBrk="0" hangingPunct="1">
        <a:defRPr sz="1800" kern="1200">
          <a:solidFill>
            <a:schemeClr val="tx1"/>
          </a:solidFill>
          <a:latin typeface="+mn-lt"/>
          <a:ea typeface="+mn-ea"/>
          <a:cs typeface="+mn-cs"/>
        </a:defRPr>
      </a:lvl4pPr>
      <a:lvl5pPr marL="1828571" algn="l" defTabSz="914287" rtl="0" eaLnBrk="1" latinLnBrk="0" hangingPunct="1">
        <a:defRPr sz="1800" kern="1200">
          <a:solidFill>
            <a:schemeClr val="tx1"/>
          </a:solidFill>
          <a:latin typeface="+mn-lt"/>
          <a:ea typeface="+mn-ea"/>
          <a:cs typeface="+mn-cs"/>
        </a:defRPr>
      </a:lvl5pPr>
      <a:lvl6pPr marL="2285714" algn="l" defTabSz="914287" rtl="0" eaLnBrk="1" latinLnBrk="0" hangingPunct="1">
        <a:defRPr sz="1800" kern="1200">
          <a:solidFill>
            <a:schemeClr val="tx1"/>
          </a:solidFill>
          <a:latin typeface="+mn-lt"/>
          <a:ea typeface="+mn-ea"/>
          <a:cs typeface="+mn-cs"/>
        </a:defRPr>
      </a:lvl6pPr>
      <a:lvl7pPr marL="2742858" algn="l" defTabSz="914287" rtl="0" eaLnBrk="1" latinLnBrk="0" hangingPunct="1">
        <a:defRPr sz="1800" kern="1200">
          <a:solidFill>
            <a:schemeClr val="tx1"/>
          </a:solidFill>
          <a:latin typeface="+mn-lt"/>
          <a:ea typeface="+mn-ea"/>
          <a:cs typeface="+mn-cs"/>
        </a:defRPr>
      </a:lvl7pPr>
      <a:lvl8pPr marL="3200000" algn="l" defTabSz="914287" rtl="0" eaLnBrk="1" latinLnBrk="0" hangingPunct="1">
        <a:defRPr sz="1800" kern="1200">
          <a:solidFill>
            <a:schemeClr val="tx1"/>
          </a:solidFill>
          <a:latin typeface="+mn-lt"/>
          <a:ea typeface="+mn-ea"/>
          <a:cs typeface="+mn-cs"/>
        </a:defRPr>
      </a:lvl8pPr>
      <a:lvl9pPr marL="3657144" algn="l" defTabSz="914287"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146" name="Picture 79" descr="dd"/>
          <p:cNvPicPr>
            <a:picLocks noChangeAspect="1" noChangeArrowheads="1"/>
          </p:cNvPicPr>
          <p:nvPr/>
        </p:nvPicPr>
        <p:blipFill>
          <a:blip r:embed="rId9" cstate="print"/>
          <a:srcRect/>
          <a:stretch>
            <a:fillRect/>
          </a:stretch>
        </p:blipFill>
        <p:spPr bwMode="auto">
          <a:xfrm>
            <a:off x="3" y="6224704"/>
            <a:ext cx="12203645" cy="636587"/>
          </a:xfrm>
          <a:prstGeom prst="rect">
            <a:avLst/>
          </a:prstGeom>
          <a:noFill/>
          <a:ln w="9525">
            <a:noFill/>
            <a:miter lim="800000"/>
            <a:headEnd/>
            <a:tailEnd/>
          </a:ln>
        </p:spPr>
      </p:pic>
      <p:sp>
        <p:nvSpPr>
          <p:cNvPr id="28680" name="Text Box 8"/>
          <p:cNvSpPr txBox="1">
            <a:spLocks noChangeArrowheads="1"/>
          </p:cNvSpPr>
          <p:nvPr/>
        </p:nvSpPr>
        <p:spPr bwMode="auto">
          <a:xfrm>
            <a:off x="870205" y="6438901"/>
            <a:ext cx="2613853" cy="26553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000000"/>
                </a:solidFill>
                <a:latin typeface="FrutigerNext LT Bold" charset="0"/>
                <a:ea typeface="MS PGothic" pitchFamily="34" charset="-128"/>
              </a:rPr>
              <a:t>HUAWEI TECHNOLOGIES CO., LTD.</a:t>
            </a:r>
            <a:endParaRPr lang="en-US" altLang="zh-CN" sz="2200" b="0" dirty="0">
              <a:solidFill>
                <a:srgbClr val="000000"/>
              </a:solidFill>
              <a:ea typeface="MS PGothic" pitchFamily="34" charset="-128"/>
            </a:endParaRPr>
          </a:p>
        </p:txBody>
      </p:sp>
      <p:pic>
        <p:nvPicPr>
          <p:cNvPr id="6148" name="Picture 9" descr="8"/>
          <p:cNvPicPr>
            <a:picLocks noChangeAspect="1" noChangeArrowheads="1"/>
          </p:cNvPicPr>
          <p:nvPr/>
        </p:nvPicPr>
        <p:blipFill>
          <a:blip r:embed="rId10" cstate="print"/>
          <a:srcRect/>
          <a:stretch>
            <a:fillRect/>
          </a:stretch>
        </p:blipFill>
        <p:spPr bwMode="auto">
          <a:xfrm>
            <a:off x="10014505" y="6399337"/>
            <a:ext cx="1748822" cy="312737"/>
          </a:xfrm>
          <a:prstGeom prst="rect">
            <a:avLst/>
          </a:prstGeom>
          <a:noFill/>
          <a:ln w="9525">
            <a:noFill/>
            <a:miter lim="800000"/>
            <a:headEnd/>
            <a:tailEnd/>
          </a:ln>
        </p:spPr>
      </p:pic>
      <p:sp>
        <p:nvSpPr>
          <p:cNvPr id="6150" name="Rectangle 13"/>
          <p:cNvSpPr>
            <a:spLocks noGrp="1" noChangeArrowheads="1"/>
          </p:cNvSpPr>
          <p:nvPr>
            <p:ph type="title"/>
          </p:nvPr>
        </p:nvSpPr>
        <p:spPr bwMode="auto">
          <a:xfrm>
            <a:off x="696993" y="430227"/>
            <a:ext cx="10801200" cy="871537"/>
          </a:xfrm>
          <a:prstGeom prst="rect">
            <a:avLst/>
          </a:prstGeom>
          <a:noFill/>
          <a:ln w="9525">
            <a:noFill/>
            <a:miter lim="800000"/>
            <a:headEnd/>
            <a:tailEnd/>
          </a:ln>
        </p:spPr>
        <p:txBody>
          <a:bodyPr vert="horz" wrap="square" lIns="80099" tIns="40049" rIns="80099" bIns="40049"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1443" y="6438901"/>
            <a:ext cx="1643270" cy="265496"/>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200" b="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835" y="528639"/>
            <a:ext cx="2460208" cy="5307012"/>
          </a:xfrm>
          <a:prstGeom prst="rect">
            <a:avLst/>
          </a:prstGeom>
          <a:noFill/>
          <a:ln w="9525">
            <a:noFill/>
            <a:miter lim="800000"/>
            <a:headEnd/>
            <a:tailEnd/>
          </a:ln>
          <a:effectLst/>
        </p:spPr>
        <p:txBody>
          <a:bodyPr lIns="80084" tIns="40043" rIns="80084" bIns="40043"/>
          <a:lstStyle/>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英文标题</a:t>
            </a:r>
            <a:r>
              <a:rPr lang="en-US" altLang="zh-CN" sz="1100" b="0" dirty="0">
                <a:solidFill>
                  <a:srgbClr val="FFFFFF"/>
                </a:solidFill>
                <a:latin typeface="Arial" pitchFamily="34" charset="0"/>
                <a:ea typeface="华文细黑" pitchFamily="2" charset="-122"/>
              </a:rPr>
              <a:t>:32-35pt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 R153 G0 B0</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内部使用字体 </a:t>
            </a:r>
            <a:r>
              <a:rPr lang="en-US" altLang="zh-CN" sz="1100" b="0" dirty="0">
                <a:solidFill>
                  <a:srgbClr val="FFFFFF"/>
                </a:solidFill>
                <a:latin typeface="FrutigerNext LT Regular" pitchFamily="34" charset="0"/>
                <a:ea typeface="华文细黑" pitchFamily="2" charset="-122"/>
              </a:rPr>
              <a:t>:</a:t>
            </a:r>
          </a:p>
          <a:p>
            <a:pPr algn="r" defTabSz="801266">
              <a:lnSpc>
                <a:spcPct val="125000"/>
              </a:lnSpc>
              <a:buClr>
                <a:srgbClr val="777777"/>
              </a:buClr>
              <a:buSzPct val="60000"/>
              <a:buFont typeface="Wingdings" pitchFamily="2" charset="2"/>
              <a:buNone/>
              <a:defRPr/>
            </a:pPr>
            <a:r>
              <a:rPr lang="en-US" altLang="zh-CN" sz="1100" b="0" dirty="0" err="1">
                <a:solidFill>
                  <a:srgbClr val="FFFFFF"/>
                </a:solidFill>
                <a:latin typeface="FrutigerNext LT Regular" pitchFamily="34" charset="0"/>
                <a:ea typeface="华文细黑" pitchFamily="2" charset="-122"/>
              </a:rPr>
              <a:t>FrutigerNext</a:t>
            </a:r>
            <a:r>
              <a:rPr lang="en-US" altLang="zh-CN" sz="1100" b="0" dirty="0">
                <a:solidFill>
                  <a:srgbClr val="FFFFFF"/>
                </a:solidFill>
                <a:latin typeface="FrutigerNext LT Regular" pitchFamily="34" charset="0"/>
                <a:ea typeface="华文细黑" pitchFamily="2" charset="-122"/>
              </a:rPr>
              <a:t> LT Medium</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外部使用字体 </a:t>
            </a:r>
            <a:r>
              <a:rPr lang="en-US" altLang="zh-CN" sz="1100" b="0" dirty="0">
                <a:solidFill>
                  <a:srgbClr val="FFFFFF"/>
                </a:solidFill>
                <a:latin typeface="FrutigerNext LT Regular" pitchFamily="34" charset="0"/>
                <a:ea typeface="华文细黑" pitchFamily="2" charset="-122"/>
              </a:rPr>
              <a:t>: Arial</a:t>
            </a:r>
          </a:p>
          <a:p>
            <a:pPr algn="r" defTabSz="801266">
              <a:lnSpc>
                <a:spcPct val="7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中文标题</a:t>
            </a:r>
            <a:r>
              <a:rPr lang="en-US" altLang="zh-CN" sz="1100" b="0" dirty="0">
                <a:solidFill>
                  <a:srgbClr val="FFFFFF"/>
                </a:solidFill>
                <a:latin typeface="Arial" pitchFamily="34" charset="0"/>
                <a:ea typeface="华文细黑" pitchFamily="2" charset="-122"/>
              </a:rPr>
              <a:t>:30-32pt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 R153 G0 B0</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黑体</a:t>
            </a: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英文正文</a:t>
            </a:r>
            <a:r>
              <a:rPr lang="en-US" altLang="zh-CN" sz="1100" b="0" dirty="0">
                <a:solidFill>
                  <a:srgbClr val="FFFFFF"/>
                </a:solidFill>
                <a:latin typeface="Arial" pitchFamily="34" charset="0"/>
                <a:ea typeface="华文细黑" pitchFamily="2" charset="-122"/>
              </a:rPr>
              <a:t>:20-22pt</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子目录 </a:t>
            </a:r>
            <a:r>
              <a:rPr lang="en-US" altLang="zh-CN" sz="1100" b="0" dirty="0">
                <a:solidFill>
                  <a:srgbClr val="FFFFFF"/>
                </a:solidFill>
                <a:latin typeface="Arial" pitchFamily="34" charset="0"/>
                <a:ea typeface="华文细黑" pitchFamily="2" charset="-122"/>
              </a:rPr>
              <a:t>(2-5</a:t>
            </a:r>
            <a:r>
              <a:rPr lang="zh-CN" altLang="en-US" sz="1100" b="0" dirty="0">
                <a:solidFill>
                  <a:srgbClr val="FFFFFF"/>
                </a:solidFill>
                <a:latin typeface="Arial" pitchFamily="34" charset="0"/>
                <a:ea typeface="华文细黑" pitchFamily="2" charset="-122"/>
              </a:rPr>
              <a:t>级</a:t>
            </a:r>
            <a:r>
              <a:rPr lang="en-US" altLang="zh-CN" sz="1100" b="0" dirty="0">
                <a:solidFill>
                  <a:srgbClr val="FFFFFF"/>
                </a:solidFill>
                <a:latin typeface="Arial" pitchFamily="34" charset="0"/>
                <a:ea typeface="华文细黑" pitchFamily="2" charset="-122"/>
              </a:rPr>
              <a:t>) :18pt  </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黑色</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内部使用字体 </a:t>
            </a:r>
            <a:r>
              <a:rPr lang="en-US" altLang="zh-CN" sz="1100" b="0" dirty="0">
                <a:solidFill>
                  <a:srgbClr val="FFFFFF"/>
                </a:solidFill>
                <a:latin typeface="FrutigerNext LT Regular" pitchFamily="34" charset="0"/>
                <a:ea typeface="华文细黑" pitchFamily="2" charset="-122"/>
              </a:rPr>
              <a:t>:</a:t>
            </a:r>
          </a:p>
          <a:p>
            <a:pPr algn="r" defTabSz="801266">
              <a:lnSpc>
                <a:spcPct val="125000"/>
              </a:lnSpc>
              <a:buClr>
                <a:srgbClr val="777777"/>
              </a:buClr>
              <a:buSzPct val="60000"/>
              <a:buFont typeface="Wingdings" pitchFamily="2" charset="2"/>
              <a:buNone/>
              <a:defRPr/>
            </a:pPr>
            <a:r>
              <a:rPr lang="en-US" altLang="zh-CN" sz="1100" b="0" dirty="0" err="1">
                <a:solidFill>
                  <a:srgbClr val="FFFFFF"/>
                </a:solidFill>
                <a:latin typeface="FrutigerNext LT Regular" pitchFamily="34" charset="0"/>
                <a:ea typeface="华文细黑" pitchFamily="2" charset="-122"/>
              </a:rPr>
              <a:t>FrutigerNext</a:t>
            </a:r>
            <a:r>
              <a:rPr lang="en-US" altLang="zh-CN" sz="1100" b="0" dirty="0">
                <a:solidFill>
                  <a:srgbClr val="FFFFFF"/>
                </a:solidFill>
                <a:latin typeface="FrutigerNext LT Regular" pitchFamily="34" charset="0"/>
                <a:ea typeface="华文细黑" pitchFamily="2" charset="-122"/>
              </a:rPr>
              <a:t> LT Regular</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外部使用字体 </a:t>
            </a:r>
            <a:r>
              <a:rPr lang="en-US" altLang="zh-CN" sz="1100" b="0" dirty="0">
                <a:solidFill>
                  <a:srgbClr val="FFFFFF"/>
                </a:solidFill>
                <a:latin typeface="FrutigerNext LT Regular" pitchFamily="34" charset="0"/>
                <a:ea typeface="华文细黑" pitchFamily="2" charset="-122"/>
              </a:rPr>
              <a:t>: Arial</a:t>
            </a:r>
          </a:p>
          <a:p>
            <a:pPr algn="r" defTabSz="801266">
              <a:lnSpc>
                <a:spcPct val="7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中文正文</a:t>
            </a:r>
            <a:r>
              <a:rPr lang="en-US" altLang="zh-CN" sz="1100" b="0" dirty="0">
                <a:solidFill>
                  <a:srgbClr val="FFFFFF"/>
                </a:solidFill>
                <a:latin typeface="Arial" pitchFamily="34" charset="0"/>
                <a:ea typeface="华文细黑" pitchFamily="2" charset="-122"/>
              </a:rPr>
              <a:t>:18-20pt</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子目录</a:t>
            </a:r>
            <a:r>
              <a:rPr lang="en-US" altLang="zh-CN" sz="1100" b="0" dirty="0">
                <a:solidFill>
                  <a:srgbClr val="FFFFFF"/>
                </a:solidFill>
                <a:latin typeface="Arial" pitchFamily="34" charset="0"/>
                <a:ea typeface="华文细黑" pitchFamily="2" charset="-122"/>
              </a:rPr>
              <a:t>(2-5</a:t>
            </a:r>
            <a:r>
              <a:rPr lang="zh-CN" altLang="en-US" sz="1100" b="0" dirty="0">
                <a:solidFill>
                  <a:srgbClr val="FFFFFF"/>
                </a:solidFill>
                <a:latin typeface="Arial" pitchFamily="34" charset="0"/>
                <a:ea typeface="华文细黑" pitchFamily="2" charset="-122"/>
              </a:rPr>
              <a:t>级</a:t>
            </a:r>
            <a:r>
              <a:rPr lang="en-US" altLang="zh-CN" sz="1100" b="0" dirty="0">
                <a:solidFill>
                  <a:srgbClr val="FFFFFF"/>
                </a:solidFill>
                <a:latin typeface="Arial" pitchFamily="34" charset="0"/>
                <a:ea typeface="华文细黑" pitchFamily="2" charset="-122"/>
              </a:rPr>
              <a:t>):18pt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黑色</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细黑体 </a:t>
            </a: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000000"/>
              </a:solidFill>
              <a:latin typeface="Arial" pitchFamily="34" charset="0"/>
              <a:ea typeface="华文细黑" pitchFamily="2" charset="-122"/>
            </a:endParaRPr>
          </a:p>
        </p:txBody>
      </p:sp>
      <p:sp>
        <p:nvSpPr>
          <p:cNvPr id="28734" name="Rectangle 62"/>
          <p:cNvSpPr>
            <a:spLocks noChangeArrowheads="1"/>
          </p:cNvSpPr>
          <p:nvPr/>
        </p:nvSpPr>
        <p:spPr bwMode="auto">
          <a:xfrm>
            <a:off x="12269293" y="1423992"/>
            <a:ext cx="1399480" cy="2005012"/>
          </a:xfrm>
          <a:prstGeom prst="rect">
            <a:avLst/>
          </a:prstGeom>
          <a:noFill/>
          <a:ln w="9525">
            <a:noFill/>
            <a:miter lim="800000"/>
            <a:headEnd/>
            <a:tailEnd/>
          </a:ln>
          <a:effectLst/>
        </p:spPr>
        <p:txBody>
          <a:bodyPr lIns="80084" tIns="40043" rIns="80084" bIns="40043"/>
          <a:lstStyle/>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配色参考方案：</a:t>
            </a:r>
          </a:p>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建议同一页面内不超过四种颜色，以下是</a:t>
            </a:r>
            <a:r>
              <a:rPr lang="en-US" altLang="zh-CN" sz="1100" b="0" dirty="0">
                <a:solidFill>
                  <a:srgbClr val="FFFFFF"/>
                </a:solidFill>
                <a:latin typeface="华文细黑" pitchFamily="2" charset="-122"/>
                <a:ea typeface="华文细黑" pitchFamily="2" charset="-122"/>
              </a:rPr>
              <a:t>13</a:t>
            </a:r>
            <a:r>
              <a:rPr lang="zh-CN" altLang="en-US" sz="1100" b="0" dirty="0">
                <a:solidFill>
                  <a:srgbClr val="FFFFFF"/>
                </a:solidFill>
                <a:latin typeface="华文细黑" pitchFamily="2" charset="-122"/>
                <a:ea typeface="华文细黑" pitchFamily="2" charset="-122"/>
              </a:rPr>
              <a:t>组配色方案，同一页面内只选择一组使用。（仅供参考）</a:t>
            </a:r>
          </a:p>
          <a:p>
            <a:pPr defTabSz="801266">
              <a:lnSpc>
                <a:spcPct val="125000"/>
              </a:lnSpc>
              <a:buClr>
                <a:srgbClr val="777777"/>
              </a:buClr>
              <a:buSzPct val="60000"/>
              <a:buFont typeface="Wingdings" pitchFamily="2" charset="2"/>
              <a:buNone/>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zh-CN" altLang="en-US" sz="1100" b="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9293" y="-61907"/>
            <a:ext cx="1399480" cy="838201"/>
          </a:xfrm>
          <a:prstGeom prst="rect">
            <a:avLst/>
          </a:prstGeom>
          <a:noFill/>
          <a:ln w="9525">
            <a:noFill/>
            <a:miter lim="800000"/>
            <a:headEnd/>
            <a:tailEnd/>
          </a:ln>
          <a:effectLst/>
        </p:spPr>
        <p:txBody>
          <a:bodyPr lIns="80084" tIns="40043" rIns="80084" bIns="40043"/>
          <a:lstStyle/>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客户或者合作伙伴的标志放在右上角</a:t>
            </a:r>
            <a:r>
              <a:rPr lang="en-US" altLang="zh-CN" sz="1100" b="0" dirty="0">
                <a:solidFill>
                  <a:srgbClr val="FFFFFF"/>
                </a:solidFill>
                <a:latin typeface="华文细黑" pitchFamily="2" charset="-122"/>
                <a:ea typeface="华文细黑" pitchFamily="2" charset="-122"/>
              </a:rPr>
              <a:t>.</a:t>
            </a:r>
          </a:p>
          <a:p>
            <a:pPr defTabSz="801266">
              <a:lnSpc>
                <a:spcPct val="125000"/>
              </a:lnSpc>
              <a:buClr>
                <a:srgbClr val="777777"/>
              </a:buClr>
              <a:buSzPct val="60000"/>
              <a:buFont typeface="Wingdings" pitchFamily="2" charset="2"/>
              <a:buNone/>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zh-CN" altLang="en-US" sz="1100" b="0" dirty="0">
              <a:solidFill>
                <a:srgbClr val="FFFFFF"/>
              </a:solidFill>
              <a:latin typeface="华文细黑" pitchFamily="2" charset="-122"/>
              <a:ea typeface="华文细黑" pitchFamily="2" charset="-122"/>
            </a:endParaRPr>
          </a:p>
        </p:txBody>
      </p:sp>
      <p:sp>
        <p:nvSpPr>
          <p:cNvPr id="6155" name="Rectangle 68"/>
          <p:cNvSpPr>
            <a:spLocks noGrp="1" noChangeArrowheads="1"/>
          </p:cNvSpPr>
          <p:nvPr>
            <p:ph type="body" idx="1"/>
          </p:nvPr>
        </p:nvSpPr>
        <p:spPr bwMode="auto">
          <a:xfrm>
            <a:off x="624986" y="1641492"/>
            <a:ext cx="10873208" cy="4194175"/>
          </a:xfrm>
          <a:prstGeom prst="rect">
            <a:avLst/>
          </a:prstGeom>
          <a:noFill/>
          <a:ln w="9525">
            <a:noFill/>
            <a:miter lim="800000"/>
            <a:headEnd/>
            <a:tailEnd/>
          </a:ln>
        </p:spPr>
        <p:txBody>
          <a:bodyPr vert="horz" wrap="square" lIns="80112" tIns="40056" rIns="80112" bIns="40056"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28752" name="Rectangle 80"/>
          <p:cNvSpPr>
            <a:spLocks noChangeArrowheads="1"/>
          </p:cNvSpPr>
          <p:nvPr/>
        </p:nvSpPr>
        <p:spPr bwMode="auto">
          <a:xfrm>
            <a:off x="12362446" y="5020583"/>
            <a:ext cx="1225870" cy="307760"/>
          </a:xfrm>
          <a:prstGeom prst="rect">
            <a:avLst/>
          </a:prstGeom>
          <a:solidFill>
            <a:schemeClr val="bg1"/>
          </a:solidFill>
          <a:ln w="9525" algn="ctr">
            <a:noFill/>
            <a:miter lim="800000"/>
            <a:headEnd/>
            <a:tailEnd/>
          </a:ln>
          <a:effectLst/>
        </p:spPr>
        <p:txBody>
          <a:bodyPr lIns="91380" tIns="45687" rIns="91380" bIns="45687" anchor="ctr">
            <a:spAutoFit/>
          </a:bodyP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6831" y="3789371"/>
            <a:ext cx="986624"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6831" y="4005277"/>
            <a:ext cx="986624"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6831" y="4221261"/>
            <a:ext cx="986624"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6831" y="3573463"/>
            <a:ext cx="986624"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6831" y="4581645"/>
            <a:ext cx="986624"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6831" y="4797545"/>
            <a:ext cx="986624"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6831" y="5013445"/>
            <a:ext cx="986624"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6831" y="5373785"/>
            <a:ext cx="986624"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6831" y="5589685"/>
            <a:ext cx="986624"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6831" y="5805585"/>
            <a:ext cx="986624"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6831" y="6165969"/>
            <a:ext cx="986624"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6831" y="6391393"/>
            <a:ext cx="986624"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6831" y="6615209"/>
            <a:ext cx="986624"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sp>
        <p:nvSpPr>
          <p:cNvPr id="79" name="Rectangle 5"/>
          <p:cNvSpPr>
            <a:spLocks noChangeArrowheads="1"/>
          </p:cNvSpPr>
          <p:nvPr userDrawn="1"/>
        </p:nvSpPr>
        <p:spPr bwMode="auto">
          <a:xfrm>
            <a:off x="8483694" y="6489701"/>
            <a:ext cx="855098" cy="20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buClrTx/>
              <a:buFontTx/>
              <a:buNone/>
            </a:pPr>
            <a:r>
              <a:rPr lang="en-US" altLang="zh-CN" sz="1200" b="0" dirty="0" smtClean="0">
                <a:solidFill>
                  <a:srgbClr val="000000"/>
                </a:solidFill>
                <a:latin typeface="FrutigerNext LT Bold" pitchFamily="34" charset="0"/>
                <a:ea typeface="MS PGothic" pitchFamily="34" charset="-128"/>
              </a:rPr>
              <a:t>Page</a:t>
            </a:r>
            <a:r>
              <a:rPr lang="de-DE" altLang="zh-CN" sz="1200" b="0" dirty="0" smtClean="0">
                <a:solidFill>
                  <a:srgbClr val="000000"/>
                </a:solidFill>
                <a:latin typeface="FrutigerNext LT Bold" pitchFamily="34" charset="0"/>
                <a:ea typeface="MS PGothic" pitchFamily="34" charset="-128"/>
              </a:rPr>
              <a:t> </a:t>
            </a:r>
            <a:fld id="{A4C34F22-587E-473D-9099-376F4F013A30}" type="slidenum">
              <a:rPr lang="de-DE" altLang="zh-CN" sz="1200" b="0">
                <a:solidFill>
                  <a:srgbClr val="000000"/>
                </a:solidFill>
                <a:latin typeface="FrutigerNext LT Bold" pitchFamily="34" charset="0"/>
                <a:ea typeface="MS PGothic" pitchFamily="34" charset="-128"/>
              </a:rPr>
              <a:pPr eaLnBrk="0" hangingPunct="0">
                <a:lnSpc>
                  <a:spcPct val="85000"/>
                </a:lnSpc>
                <a:buClrTx/>
                <a:buFontTx/>
                <a:buNone/>
              </a:pPr>
              <a:t>‹#›</a:t>
            </a:fld>
            <a:endParaRPr lang="en-GB" altLang="zh-CN" sz="1200" b="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Lst>
  <p:timing>
    <p:tnLst>
      <p:par>
        <p:cTn id="1" dur="indefinite" restart="never" nodeType="tmRoot"/>
      </p:par>
    </p:tnLst>
  </p:timing>
  <p:hf hdr="0" ftr="0" dt="0"/>
  <p:txStyles>
    <p:titleStyle>
      <a:lvl1pPr algn="l" defTabSz="801266" rtl="0" eaLnBrk="0" fontAlgn="base" hangingPunct="0">
        <a:spcBef>
          <a:spcPct val="0"/>
        </a:spcBef>
        <a:spcAft>
          <a:spcPct val="0"/>
        </a:spcAft>
        <a:defRPr sz="3200" b="1">
          <a:solidFill>
            <a:srgbClr val="990000"/>
          </a:solidFill>
          <a:latin typeface="+mj-lt"/>
          <a:ea typeface="+mj-ea"/>
          <a:cs typeface="+mj-cs"/>
        </a:defRPr>
      </a:lvl1pPr>
      <a:lvl2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2pPr>
      <a:lvl3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3pPr>
      <a:lvl4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4pPr>
      <a:lvl5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5pPr>
      <a:lvl6pPr marL="456959" algn="l" defTabSz="801266" rtl="0" fontAlgn="base">
        <a:spcBef>
          <a:spcPct val="0"/>
        </a:spcBef>
        <a:spcAft>
          <a:spcPct val="0"/>
        </a:spcAft>
        <a:defRPr sz="3400">
          <a:solidFill>
            <a:srgbClr val="990000"/>
          </a:solidFill>
          <a:latin typeface="FrutigerNext LT Medium" pitchFamily="34" charset="0"/>
          <a:ea typeface="黑体" pitchFamily="2" charset="-122"/>
        </a:defRPr>
      </a:lvl6pPr>
      <a:lvl7pPr marL="913923" algn="l" defTabSz="801266" rtl="0" fontAlgn="base">
        <a:spcBef>
          <a:spcPct val="0"/>
        </a:spcBef>
        <a:spcAft>
          <a:spcPct val="0"/>
        </a:spcAft>
        <a:defRPr sz="3400">
          <a:solidFill>
            <a:srgbClr val="990000"/>
          </a:solidFill>
          <a:latin typeface="FrutigerNext LT Medium" pitchFamily="34" charset="0"/>
          <a:ea typeface="黑体" pitchFamily="2" charset="-122"/>
        </a:defRPr>
      </a:lvl7pPr>
      <a:lvl8pPr marL="1370879" algn="l" defTabSz="801266" rtl="0" fontAlgn="base">
        <a:spcBef>
          <a:spcPct val="0"/>
        </a:spcBef>
        <a:spcAft>
          <a:spcPct val="0"/>
        </a:spcAft>
        <a:defRPr sz="3400">
          <a:solidFill>
            <a:srgbClr val="990000"/>
          </a:solidFill>
          <a:latin typeface="FrutigerNext LT Medium" pitchFamily="34" charset="0"/>
          <a:ea typeface="黑体" pitchFamily="2" charset="-122"/>
        </a:defRPr>
      </a:lvl8pPr>
      <a:lvl9pPr marL="1827839" algn="l" defTabSz="801266" rtl="0" fontAlgn="base">
        <a:spcBef>
          <a:spcPct val="0"/>
        </a:spcBef>
        <a:spcAft>
          <a:spcPct val="0"/>
        </a:spcAft>
        <a:defRPr sz="3400">
          <a:solidFill>
            <a:srgbClr val="990000"/>
          </a:solidFill>
          <a:latin typeface="FrutigerNext LT Medium" pitchFamily="34" charset="0"/>
          <a:ea typeface="黑体" pitchFamily="2" charset="-122"/>
        </a:defRPr>
      </a:lvl9pPr>
    </p:titleStyle>
    <p:bodyStyle>
      <a:lvl1pPr marL="299881" indent="-299881" algn="l" defTabSz="801266" rtl="0" eaLnBrk="0" fontAlgn="base" hangingPunct="0">
        <a:lnSpc>
          <a:spcPct val="140000"/>
        </a:lnSpc>
        <a:spcBef>
          <a:spcPct val="0"/>
        </a:spcBef>
        <a:spcAft>
          <a:spcPct val="0"/>
        </a:spcAft>
        <a:buClr>
          <a:schemeClr val="bg2"/>
        </a:buClr>
        <a:buSzPct val="60000"/>
        <a:buFont typeface="Wingdings" pitchFamily="2" charset="2"/>
        <a:buChar char="l"/>
        <a:defRPr sz="2000" b="1">
          <a:solidFill>
            <a:schemeClr val="tx1"/>
          </a:solidFill>
          <a:latin typeface="微软雅黑" pitchFamily="34" charset="-122"/>
          <a:ea typeface="微软雅黑" pitchFamily="34" charset="-122"/>
          <a:cs typeface="+mn-cs"/>
        </a:defRPr>
      </a:lvl1pPr>
      <a:lvl2pPr marL="652117" indent="-250694" algn="l" defTabSz="801266"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微软雅黑" pitchFamily="34" charset="-122"/>
          <a:ea typeface="微软雅黑" pitchFamily="34" charset="-122"/>
        </a:defRPr>
      </a:lvl2pPr>
      <a:lvl3pPr marL="1002775" indent="-201508" algn="l" defTabSz="801266"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itchFamily="34" charset="-122"/>
          <a:ea typeface="微软雅黑" pitchFamily="34" charset="-122"/>
        </a:defRPr>
      </a:lvl3pPr>
      <a:lvl4pPr marL="1401025" indent="-199920" algn="l" defTabSz="801266" rtl="0" eaLnBrk="0" fontAlgn="base" hangingPunct="0">
        <a:lnSpc>
          <a:spcPct val="140000"/>
        </a:lnSpc>
        <a:spcBef>
          <a:spcPct val="0"/>
        </a:spcBef>
        <a:spcAft>
          <a:spcPct val="0"/>
        </a:spcAft>
        <a:buChar char="–"/>
        <a:defRPr sz="1400">
          <a:solidFill>
            <a:schemeClr val="tx1"/>
          </a:solidFill>
          <a:latin typeface="微软雅黑" pitchFamily="34" charset="-122"/>
          <a:ea typeface="微软雅黑" pitchFamily="34" charset="-122"/>
        </a:defRPr>
      </a:lvl4pPr>
      <a:lvl5pPr marL="1802455" indent="-201508" algn="l" defTabSz="801266" rtl="0" eaLnBrk="0" fontAlgn="base" hangingPunct="0">
        <a:lnSpc>
          <a:spcPct val="140000"/>
        </a:lnSpc>
        <a:spcBef>
          <a:spcPct val="0"/>
        </a:spcBef>
        <a:spcAft>
          <a:spcPct val="0"/>
        </a:spcAft>
        <a:buFont typeface="FrutigerNext LT Medium" pitchFamily="34" charset="0"/>
        <a:buChar char="~"/>
        <a:defRPr sz="1200">
          <a:solidFill>
            <a:schemeClr val="tx1"/>
          </a:solidFill>
          <a:latin typeface="微软雅黑" pitchFamily="34" charset="-122"/>
          <a:ea typeface="微软雅黑" pitchFamily="34" charset="-122"/>
        </a:defRPr>
      </a:lvl5pPr>
      <a:lvl6pPr marL="2259414"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6373"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3334"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0290"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3923" rtl="0" eaLnBrk="1" latinLnBrk="0" hangingPunct="1">
        <a:defRPr sz="1800" kern="1200">
          <a:solidFill>
            <a:schemeClr val="tx1"/>
          </a:solidFill>
          <a:latin typeface="+mn-lt"/>
          <a:ea typeface="+mn-ea"/>
          <a:cs typeface="+mn-cs"/>
        </a:defRPr>
      </a:lvl1pPr>
      <a:lvl2pPr marL="456959" algn="l" defTabSz="913923" rtl="0" eaLnBrk="1" latinLnBrk="0" hangingPunct="1">
        <a:defRPr sz="1800" kern="1200">
          <a:solidFill>
            <a:schemeClr val="tx1"/>
          </a:solidFill>
          <a:latin typeface="+mn-lt"/>
          <a:ea typeface="+mn-ea"/>
          <a:cs typeface="+mn-cs"/>
        </a:defRPr>
      </a:lvl2pPr>
      <a:lvl3pPr marL="913923" algn="l" defTabSz="913923" rtl="0" eaLnBrk="1" latinLnBrk="0" hangingPunct="1">
        <a:defRPr sz="1800" kern="1200">
          <a:solidFill>
            <a:schemeClr val="tx1"/>
          </a:solidFill>
          <a:latin typeface="+mn-lt"/>
          <a:ea typeface="+mn-ea"/>
          <a:cs typeface="+mn-cs"/>
        </a:defRPr>
      </a:lvl3pPr>
      <a:lvl4pPr marL="1370879" algn="l" defTabSz="913923" rtl="0" eaLnBrk="1" latinLnBrk="0" hangingPunct="1">
        <a:defRPr sz="1800" kern="1200">
          <a:solidFill>
            <a:schemeClr val="tx1"/>
          </a:solidFill>
          <a:latin typeface="+mn-lt"/>
          <a:ea typeface="+mn-ea"/>
          <a:cs typeface="+mn-cs"/>
        </a:defRPr>
      </a:lvl4pPr>
      <a:lvl5pPr marL="1827839" algn="l" defTabSz="913923" rtl="0" eaLnBrk="1" latinLnBrk="0" hangingPunct="1">
        <a:defRPr sz="1800" kern="1200">
          <a:solidFill>
            <a:schemeClr val="tx1"/>
          </a:solidFill>
          <a:latin typeface="+mn-lt"/>
          <a:ea typeface="+mn-ea"/>
          <a:cs typeface="+mn-cs"/>
        </a:defRPr>
      </a:lvl5pPr>
      <a:lvl6pPr marL="2284798" algn="l" defTabSz="913923" rtl="0" eaLnBrk="1" latinLnBrk="0" hangingPunct="1">
        <a:defRPr sz="1800" kern="1200">
          <a:solidFill>
            <a:schemeClr val="tx1"/>
          </a:solidFill>
          <a:latin typeface="+mn-lt"/>
          <a:ea typeface="+mn-ea"/>
          <a:cs typeface="+mn-cs"/>
        </a:defRPr>
      </a:lvl6pPr>
      <a:lvl7pPr marL="2741760" algn="l" defTabSz="913923" rtl="0" eaLnBrk="1" latinLnBrk="0" hangingPunct="1">
        <a:defRPr sz="1800" kern="1200">
          <a:solidFill>
            <a:schemeClr val="tx1"/>
          </a:solidFill>
          <a:latin typeface="+mn-lt"/>
          <a:ea typeface="+mn-ea"/>
          <a:cs typeface="+mn-cs"/>
        </a:defRPr>
      </a:lvl7pPr>
      <a:lvl8pPr marL="3198720" algn="l" defTabSz="913923" rtl="0" eaLnBrk="1" latinLnBrk="0" hangingPunct="1">
        <a:defRPr sz="1800" kern="1200">
          <a:solidFill>
            <a:schemeClr val="tx1"/>
          </a:solidFill>
          <a:latin typeface="+mn-lt"/>
          <a:ea typeface="+mn-ea"/>
          <a:cs typeface="+mn-cs"/>
        </a:defRPr>
      </a:lvl8pPr>
      <a:lvl9pPr marL="3655680" algn="l" defTabSz="913923"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146" name="Picture 79" descr="dd"/>
          <p:cNvPicPr>
            <a:picLocks noChangeAspect="1" noChangeArrowheads="1"/>
          </p:cNvPicPr>
          <p:nvPr/>
        </p:nvPicPr>
        <p:blipFill>
          <a:blip r:embed="rId9" cstate="print"/>
          <a:srcRect/>
          <a:stretch>
            <a:fillRect/>
          </a:stretch>
        </p:blipFill>
        <p:spPr bwMode="auto">
          <a:xfrm>
            <a:off x="3" y="6224682"/>
            <a:ext cx="12203645" cy="636587"/>
          </a:xfrm>
          <a:prstGeom prst="rect">
            <a:avLst/>
          </a:prstGeom>
          <a:noFill/>
          <a:ln w="9525">
            <a:noFill/>
            <a:miter lim="800000"/>
            <a:headEnd/>
            <a:tailEnd/>
          </a:ln>
        </p:spPr>
      </p:pic>
      <p:sp>
        <p:nvSpPr>
          <p:cNvPr id="28680" name="Text Box 8"/>
          <p:cNvSpPr txBox="1">
            <a:spLocks noChangeArrowheads="1"/>
          </p:cNvSpPr>
          <p:nvPr/>
        </p:nvSpPr>
        <p:spPr bwMode="auto">
          <a:xfrm>
            <a:off x="870235" y="6438901"/>
            <a:ext cx="2613934" cy="26557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000000"/>
                </a:solidFill>
                <a:latin typeface="FrutigerNext LT Bold" charset="0"/>
                <a:ea typeface="MS PGothic" pitchFamily="34" charset="-128"/>
              </a:rPr>
              <a:t>HUAWEI TECHNOLOGIES CO., LTD.</a:t>
            </a:r>
            <a:endParaRPr lang="en-US" altLang="zh-CN" sz="2200" b="0" dirty="0">
              <a:solidFill>
                <a:srgbClr val="000000"/>
              </a:solidFill>
              <a:ea typeface="MS PGothic" pitchFamily="34" charset="-128"/>
            </a:endParaRPr>
          </a:p>
        </p:txBody>
      </p:sp>
      <p:pic>
        <p:nvPicPr>
          <p:cNvPr id="6148" name="Picture 9" descr="8"/>
          <p:cNvPicPr>
            <a:picLocks noChangeAspect="1" noChangeArrowheads="1"/>
          </p:cNvPicPr>
          <p:nvPr/>
        </p:nvPicPr>
        <p:blipFill>
          <a:blip r:embed="rId10" cstate="print"/>
          <a:srcRect/>
          <a:stretch>
            <a:fillRect/>
          </a:stretch>
        </p:blipFill>
        <p:spPr bwMode="auto">
          <a:xfrm>
            <a:off x="10014492" y="6399315"/>
            <a:ext cx="1748822" cy="312737"/>
          </a:xfrm>
          <a:prstGeom prst="rect">
            <a:avLst/>
          </a:prstGeom>
          <a:noFill/>
          <a:ln w="9525">
            <a:noFill/>
            <a:miter lim="800000"/>
            <a:headEnd/>
            <a:tailEnd/>
          </a:ln>
        </p:spPr>
      </p:pic>
      <p:sp>
        <p:nvSpPr>
          <p:cNvPr id="6150" name="Rectangle 13"/>
          <p:cNvSpPr>
            <a:spLocks noGrp="1" noChangeArrowheads="1"/>
          </p:cNvSpPr>
          <p:nvPr>
            <p:ph type="title"/>
          </p:nvPr>
        </p:nvSpPr>
        <p:spPr bwMode="auto">
          <a:xfrm>
            <a:off x="696993" y="430227"/>
            <a:ext cx="10801200" cy="871537"/>
          </a:xfrm>
          <a:prstGeom prst="rect">
            <a:avLst/>
          </a:prstGeom>
          <a:noFill/>
          <a:ln w="9525">
            <a:noFill/>
            <a:miter lim="800000"/>
            <a:headEnd/>
            <a:tailEnd/>
          </a:ln>
        </p:spPr>
        <p:txBody>
          <a:bodyPr vert="horz" wrap="square" lIns="80099" tIns="40049" rIns="80099" bIns="40049"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1473" y="6438901"/>
            <a:ext cx="1643351" cy="265536"/>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200" b="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843" y="528639"/>
            <a:ext cx="2460208" cy="5307012"/>
          </a:xfrm>
          <a:prstGeom prst="rect">
            <a:avLst/>
          </a:prstGeom>
          <a:noFill/>
          <a:ln w="9525">
            <a:noFill/>
            <a:miter lim="800000"/>
            <a:headEnd/>
            <a:tailEnd/>
          </a:ln>
          <a:effectLst/>
        </p:spPr>
        <p:txBody>
          <a:bodyPr lIns="80084" tIns="40043" rIns="80084" bIns="40043"/>
          <a:lstStyle/>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英文标题</a:t>
            </a:r>
            <a:r>
              <a:rPr lang="en-US" altLang="zh-CN" sz="1100" b="0" dirty="0">
                <a:solidFill>
                  <a:srgbClr val="FFFFFF"/>
                </a:solidFill>
                <a:latin typeface="Arial" pitchFamily="34" charset="0"/>
                <a:ea typeface="华文细黑" pitchFamily="2" charset="-122"/>
              </a:rPr>
              <a:t>:32-35pt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 R153 G0 B0</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内部使用字体 </a:t>
            </a:r>
            <a:r>
              <a:rPr lang="en-US" altLang="zh-CN" sz="1100" b="0" dirty="0">
                <a:solidFill>
                  <a:srgbClr val="FFFFFF"/>
                </a:solidFill>
                <a:latin typeface="FrutigerNext LT Regular" pitchFamily="34" charset="0"/>
                <a:ea typeface="华文细黑" pitchFamily="2" charset="-122"/>
              </a:rPr>
              <a:t>:</a:t>
            </a:r>
          </a:p>
          <a:p>
            <a:pPr algn="r" defTabSz="801266">
              <a:lnSpc>
                <a:spcPct val="125000"/>
              </a:lnSpc>
              <a:buClr>
                <a:srgbClr val="777777"/>
              </a:buClr>
              <a:buSzPct val="60000"/>
              <a:buFont typeface="Wingdings" pitchFamily="2" charset="2"/>
              <a:buNone/>
              <a:defRPr/>
            </a:pPr>
            <a:r>
              <a:rPr lang="en-US" altLang="zh-CN" sz="1100" b="0" dirty="0" err="1">
                <a:solidFill>
                  <a:srgbClr val="FFFFFF"/>
                </a:solidFill>
                <a:latin typeface="FrutigerNext LT Regular" pitchFamily="34" charset="0"/>
                <a:ea typeface="华文细黑" pitchFamily="2" charset="-122"/>
              </a:rPr>
              <a:t>FrutigerNext</a:t>
            </a:r>
            <a:r>
              <a:rPr lang="en-US" altLang="zh-CN" sz="1100" b="0" dirty="0">
                <a:solidFill>
                  <a:srgbClr val="FFFFFF"/>
                </a:solidFill>
                <a:latin typeface="FrutigerNext LT Regular" pitchFamily="34" charset="0"/>
                <a:ea typeface="华文细黑" pitchFamily="2" charset="-122"/>
              </a:rPr>
              <a:t> LT Medium</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外部使用字体 </a:t>
            </a:r>
            <a:r>
              <a:rPr lang="en-US" altLang="zh-CN" sz="1100" b="0" dirty="0">
                <a:solidFill>
                  <a:srgbClr val="FFFFFF"/>
                </a:solidFill>
                <a:latin typeface="FrutigerNext LT Regular" pitchFamily="34" charset="0"/>
                <a:ea typeface="华文细黑" pitchFamily="2" charset="-122"/>
              </a:rPr>
              <a:t>: Arial</a:t>
            </a:r>
          </a:p>
          <a:p>
            <a:pPr algn="r" defTabSz="801266">
              <a:lnSpc>
                <a:spcPct val="7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中文标题</a:t>
            </a:r>
            <a:r>
              <a:rPr lang="en-US" altLang="zh-CN" sz="1100" b="0" dirty="0">
                <a:solidFill>
                  <a:srgbClr val="FFFFFF"/>
                </a:solidFill>
                <a:latin typeface="Arial" pitchFamily="34" charset="0"/>
                <a:ea typeface="华文细黑" pitchFamily="2" charset="-122"/>
              </a:rPr>
              <a:t>:30-32pt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 R153 G0 B0</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黑体</a:t>
            </a: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英文正文</a:t>
            </a:r>
            <a:r>
              <a:rPr lang="en-US" altLang="zh-CN" sz="1100" b="0" dirty="0">
                <a:solidFill>
                  <a:srgbClr val="FFFFFF"/>
                </a:solidFill>
                <a:latin typeface="Arial" pitchFamily="34" charset="0"/>
                <a:ea typeface="华文细黑" pitchFamily="2" charset="-122"/>
              </a:rPr>
              <a:t>:20-22pt</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子目录 </a:t>
            </a:r>
            <a:r>
              <a:rPr lang="en-US" altLang="zh-CN" sz="1100" b="0" dirty="0">
                <a:solidFill>
                  <a:srgbClr val="FFFFFF"/>
                </a:solidFill>
                <a:latin typeface="Arial" pitchFamily="34" charset="0"/>
                <a:ea typeface="华文细黑" pitchFamily="2" charset="-122"/>
              </a:rPr>
              <a:t>(2-5</a:t>
            </a:r>
            <a:r>
              <a:rPr lang="zh-CN" altLang="en-US" sz="1100" b="0" dirty="0">
                <a:solidFill>
                  <a:srgbClr val="FFFFFF"/>
                </a:solidFill>
                <a:latin typeface="Arial" pitchFamily="34" charset="0"/>
                <a:ea typeface="华文细黑" pitchFamily="2" charset="-122"/>
              </a:rPr>
              <a:t>级</a:t>
            </a:r>
            <a:r>
              <a:rPr lang="en-US" altLang="zh-CN" sz="1100" b="0" dirty="0">
                <a:solidFill>
                  <a:srgbClr val="FFFFFF"/>
                </a:solidFill>
                <a:latin typeface="Arial" pitchFamily="34" charset="0"/>
                <a:ea typeface="华文细黑" pitchFamily="2" charset="-122"/>
              </a:rPr>
              <a:t>) :18pt  </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黑色</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内部使用字体 </a:t>
            </a:r>
            <a:r>
              <a:rPr lang="en-US" altLang="zh-CN" sz="1100" b="0" dirty="0">
                <a:solidFill>
                  <a:srgbClr val="FFFFFF"/>
                </a:solidFill>
                <a:latin typeface="FrutigerNext LT Regular" pitchFamily="34" charset="0"/>
                <a:ea typeface="华文细黑" pitchFamily="2" charset="-122"/>
              </a:rPr>
              <a:t>:</a:t>
            </a:r>
          </a:p>
          <a:p>
            <a:pPr algn="r" defTabSz="801266">
              <a:lnSpc>
                <a:spcPct val="125000"/>
              </a:lnSpc>
              <a:buClr>
                <a:srgbClr val="777777"/>
              </a:buClr>
              <a:buSzPct val="60000"/>
              <a:buFont typeface="Wingdings" pitchFamily="2" charset="2"/>
              <a:buNone/>
              <a:defRPr/>
            </a:pPr>
            <a:r>
              <a:rPr lang="en-US" altLang="zh-CN" sz="1100" b="0" dirty="0" err="1">
                <a:solidFill>
                  <a:srgbClr val="FFFFFF"/>
                </a:solidFill>
                <a:latin typeface="FrutigerNext LT Regular" pitchFamily="34" charset="0"/>
                <a:ea typeface="华文细黑" pitchFamily="2" charset="-122"/>
              </a:rPr>
              <a:t>FrutigerNext</a:t>
            </a:r>
            <a:r>
              <a:rPr lang="en-US" altLang="zh-CN" sz="1100" b="0" dirty="0">
                <a:solidFill>
                  <a:srgbClr val="FFFFFF"/>
                </a:solidFill>
                <a:latin typeface="FrutigerNext LT Regular" pitchFamily="34" charset="0"/>
                <a:ea typeface="华文细黑" pitchFamily="2" charset="-122"/>
              </a:rPr>
              <a:t> LT Regular</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外部使用字体 </a:t>
            </a:r>
            <a:r>
              <a:rPr lang="en-US" altLang="zh-CN" sz="1100" b="0" dirty="0">
                <a:solidFill>
                  <a:srgbClr val="FFFFFF"/>
                </a:solidFill>
                <a:latin typeface="FrutigerNext LT Regular" pitchFamily="34" charset="0"/>
                <a:ea typeface="华文细黑" pitchFamily="2" charset="-122"/>
              </a:rPr>
              <a:t>: Arial</a:t>
            </a:r>
          </a:p>
          <a:p>
            <a:pPr algn="r" defTabSz="801266">
              <a:lnSpc>
                <a:spcPct val="7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中文正文</a:t>
            </a:r>
            <a:r>
              <a:rPr lang="en-US" altLang="zh-CN" sz="1100" b="0" dirty="0">
                <a:solidFill>
                  <a:srgbClr val="FFFFFF"/>
                </a:solidFill>
                <a:latin typeface="Arial" pitchFamily="34" charset="0"/>
                <a:ea typeface="华文细黑" pitchFamily="2" charset="-122"/>
              </a:rPr>
              <a:t>:18-20pt</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子目录</a:t>
            </a:r>
            <a:r>
              <a:rPr lang="en-US" altLang="zh-CN" sz="1100" b="0" dirty="0">
                <a:solidFill>
                  <a:srgbClr val="FFFFFF"/>
                </a:solidFill>
                <a:latin typeface="Arial" pitchFamily="34" charset="0"/>
                <a:ea typeface="华文细黑" pitchFamily="2" charset="-122"/>
              </a:rPr>
              <a:t>(2-5</a:t>
            </a:r>
            <a:r>
              <a:rPr lang="zh-CN" altLang="en-US" sz="1100" b="0" dirty="0">
                <a:solidFill>
                  <a:srgbClr val="FFFFFF"/>
                </a:solidFill>
                <a:latin typeface="Arial" pitchFamily="34" charset="0"/>
                <a:ea typeface="华文细黑" pitchFamily="2" charset="-122"/>
              </a:rPr>
              <a:t>级</a:t>
            </a:r>
            <a:r>
              <a:rPr lang="en-US" altLang="zh-CN" sz="1100" b="0" dirty="0">
                <a:solidFill>
                  <a:srgbClr val="FFFFFF"/>
                </a:solidFill>
                <a:latin typeface="Arial" pitchFamily="34" charset="0"/>
                <a:ea typeface="华文细黑" pitchFamily="2" charset="-122"/>
              </a:rPr>
              <a:t>):18pt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黑色</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细黑体 </a:t>
            </a: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000000"/>
              </a:solidFill>
              <a:latin typeface="Arial" pitchFamily="34" charset="0"/>
              <a:ea typeface="华文细黑" pitchFamily="2" charset="-122"/>
            </a:endParaRPr>
          </a:p>
        </p:txBody>
      </p:sp>
      <p:sp>
        <p:nvSpPr>
          <p:cNvPr id="28734" name="Rectangle 62"/>
          <p:cNvSpPr>
            <a:spLocks noChangeArrowheads="1"/>
          </p:cNvSpPr>
          <p:nvPr/>
        </p:nvSpPr>
        <p:spPr bwMode="auto">
          <a:xfrm>
            <a:off x="12269293" y="1423992"/>
            <a:ext cx="1399480" cy="2005012"/>
          </a:xfrm>
          <a:prstGeom prst="rect">
            <a:avLst/>
          </a:prstGeom>
          <a:noFill/>
          <a:ln w="9525">
            <a:noFill/>
            <a:miter lim="800000"/>
            <a:headEnd/>
            <a:tailEnd/>
          </a:ln>
          <a:effectLst/>
        </p:spPr>
        <p:txBody>
          <a:bodyPr lIns="80084" tIns="40043" rIns="80084" bIns="40043"/>
          <a:lstStyle/>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配色参考方案：</a:t>
            </a:r>
          </a:p>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建议同一页面内不超过四种颜色，以下是</a:t>
            </a:r>
            <a:r>
              <a:rPr lang="en-US" altLang="zh-CN" sz="1100" b="0" dirty="0">
                <a:solidFill>
                  <a:srgbClr val="FFFFFF"/>
                </a:solidFill>
                <a:latin typeface="华文细黑" pitchFamily="2" charset="-122"/>
                <a:ea typeface="华文细黑" pitchFamily="2" charset="-122"/>
              </a:rPr>
              <a:t>13</a:t>
            </a:r>
            <a:r>
              <a:rPr lang="zh-CN" altLang="en-US" sz="1100" b="0" dirty="0">
                <a:solidFill>
                  <a:srgbClr val="FFFFFF"/>
                </a:solidFill>
                <a:latin typeface="华文细黑" pitchFamily="2" charset="-122"/>
                <a:ea typeface="华文细黑" pitchFamily="2" charset="-122"/>
              </a:rPr>
              <a:t>组配色方案，同一页面内只选择一组使用。（仅供参考）</a:t>
            </a:r>
          </a:p>
          <a:p>
            <a:pPr defTabSz="801266">
              <a:lnSpc>
                <a:spcPct val="125000"/>
              </a:lnSpc>
              <a:buClr>
                <a:srgbClr val="777777"/>
              </a:buClr>
              <a:buSzPct val="60000"/>
              <a:buFont typeface="Wingdings" pitchFamily="2" charset="2"/>
              <a:buNone/>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zh-CN" altLang="en-US" sz="1100" b="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9293" y="-61907"/>
            <a:ext cx="1399480" cy="838201"/>
          </a:xfrm>
          <a:prstGeom prst="rect">
            <a:avLst/>
          </a:prstGeom>
          <a:noFill/>
          <a:ln w="9525">
            <a:noFill/>
            <a:miter lim="800000"/>
            <a:headEnd/>
            <a:tailEnd/>
          </a:ln>
          <a:effectLst/>
        </p:spPr>
        <p:txBody>
          <a:bodyPr lIns="80084" tIns="40043" rIns="80084" bIns="40043"/>
          <a:lstStyle/>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客户或者合作伙伴的标志放在右上角</a:t>
            </a:r>
            <a:r>
              <a:rPr lang="en-US" altLang="zh-CN" sz="1100" b="0" dirty="0">
                <a:solidFill>
                  <a:srgbClr val="FFFFFF"/>
                </a:solidFill>
                <a:latin typeface="华文细黑" pitchFamily="2" charset="-122"/>
                <a:ea typeface="华文细黑" pitchFamily="2" charset="-122"/>
              </a:rPr>
              <a:t>.</a:t>
            </a:r>
          </a:p>
          <a:p>
            <a:pPr defTabSz="801266">
              <a:lnSpc>
                <a:spcPct val="125000"/>
              </a:lnSpc>
              <a:buClr>
                <a:srgbClr val="777777"/>
              </a:buClr>
              <a:buSzPct val="60000"/>
              <a:buFont typeface="Wingdings" pitchFamily="2" charset="2"/>
              <a:buNone/>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zh-CN" altLang="en-US" sz="1100" b="0" dirty="0">
              <a:solidFill>
                <a:srgbClr val="FFFFFF"/>
              </a:solidFill>
              <a:latin typeface="华文细黑" pitchFamily="2" charset="-122"/>
              <a:ea typeface="华文细黑" pitchFamily="2" charset="-122"/>
            </a:endParaRPr>
          </a:p>
        </p:txBody>
      </p:sp>
      <p:sp>
        <p:nvSpPr>
          <p:cNvPr id="6155" name="Rectangle 68"/>
          <p:cNvSpPr>
            <a:spLocks noGrp="1" noChangeArrowheads="1"/>
          </p:cNvSpPr>
          <p:nvPr>
            <p:ph type="body" idx="1"/>
          </p:nvPr>
        </p:nvSpPr>
        <p:spPr bwMode="auto">
          <a:xfrm>
            <a:off x="624984" y="1641492"/>
            <a:ext cx="10873208" cy="4194175"/>
          </a:xfrm>
          <a:prstGeom prst="rect">
            <a:avLst/>
          </a:prstGeom>
          <a:noFill/>
          <a:ln w="9525">
            <a:noFill/>
            <a:miter lim="800000"/>
            <a:headEnd/>
            <a:tailEnd/>
          </a:ln>
        </p:spPr>
        <p:txBody>
          <a:bodyPr vert="horz" wrap="square" lIns="80112" tIns="40056" rIns="80112" bIns="40056"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28752" name="Rectangle 80"/>
          <p:cNvSpPr>
            <a:spLocks noChangeArrowheads="1"/>
          </p:cNvSpPr>
          <p:nvPr/>
        </p:nvSpPr>
        <p:spPr bwMode="auto">
          <a:xfrm>
            <a:off x="12362438" y="5020583"/>
            <a:ext cx="1225870" cy="307760"/>
          </a:xfrm>
          <a:prstGeom prst="rect">
            <a:avLst/>
          </a:prstGeom>
          <a:solidFill>
            <a:schemeClr val="bg1"/>
          </a:solidFill>
          <a:ln w="9525" algn="ctr">
            <a:noFill/>
            <a:miter lim="800000"/>
            <a:headEnd/>
            <a:tailEnd/>
          </a:ln>
          <a:effectLst/>
        </p:spPr>
        <p:txBody>
          <a:bodyPr lIns="91380" tIns="45687" rIns="91380" bIns="45687" anchor="ctr">
            <a:spAutoFit/>
          </a:bodyP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6818" y="3789371"/>
            <a:ext cx="986624"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6818" y="4005277"/>
            <a:ext cx="986624"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6818" y="4221239"/>
            <a:ext cx="986624"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6818" y="3573463"/>
            <a:ext cx="986624"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6818" y="4581623"/>
            <a:ext cx="986624"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6818" y="4797523"/>
            <a:ext cx="986624"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6818" y="5013423"/>
            <a:ext cx="986624"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6818" y="5373763"/>
            <a:ext cx="986624"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6818" y="5589663"/>
            <a:ext cx="986624"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6818" y="5805563"/>
            <a:ext cx="986624"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6818" y="6165947"/>
            <a:ext cx="986624"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6818" y="6391371"/>
            <a:ext cx="986624"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6818" y="6615187"/>
            <a:ext cx="986624"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a:solidFill>
                  <a:srgbClr val="FFFFFF"/>
                </a:solidFill>
                <a:latin typeface="FrutigerNext LT Regular" pitchFamily="34" charset="0"/>
                <a:ea typeface="MS PGothic" pitchFamily="34" charset="-128"/>
              </a:endParaRPr>
            </a:p>
          </p:txBody>
        </p:sp>
      </p:grpSp>
      <p:sp>
        <p:nvSpPr>
          <p:cNvPr id="79" name="Rectangle 5"/>
          <p:cNvSpPr>
            <a:spLocks noChangeArrowheads="1"/>
          </p:cNvSpPr>
          <p:nvPr userDrawn="1"/>
        </p:nvSpPr>
        <p:spPr bwMode="auto">
          <a:xfrm>
            <a:off x="8483694" y="6489701"/>
            <a:ext cx="855098" cy="20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buClrTx/>
              <a:buFontTx/>
              <a:buNone/>
            </a:pPr>
            <a:r>
              <a:rPr lang="en-US" altLang="zh-CN" sz="1200" b="0" dirty="0" smtClean="0">
                <a:solidFill>
                  <a:srgbClr val="000000"/>
                </a:solidFill>
                <a:latin typeface="FrutigerNext LT Bold" pitchFamily="34" charset="0"/>
                <a:ea typeface="MS PGothic" pitchFamily="34" charset="-128"/>
              </a:rPr>
              <a:t>Page</a:t>
            </a:r>
            <a:r>
              <a:rPr lang="de-DE" altLang="zh-CN" sz="1200" b="0" dirty="0" smtClean="0">
                <a:solidFill>
                  <a:srgbClr val="000000"/>
                </a:solidFill>
                <a:latin typeface="FrutigerNext LT Bold" pitchFamily="34" charset="0"/>
                <a:ea typeface="MS PGothic" pitchFamily="34" charset="-128"/>
              </a:rPr>
              <a:t> </a:t>
            </a:r>
            <a:fld id="{A4C34F22-587E-473D-9099-376F4F013A30}" type="slidenum">
              <a:rPr lang="de-DE" altLang="zh-CN" sz="1200" b="0">
                <a:solidFill>
                  <a:srgbClr val="000000"/>
                </a:solidFill>
                <a:latin typeface="FrutigerNext LT Bold" pitchFamily="34" charset="0"/>
                <a:ea typeface="MS PGothic" pitchFamily="34" charset="-128"/>
              </a:rPr>
              <a:pPr eaLnBrk="0" hangingPunct="0">
                <a:lnSpc>
                  <a:spcPct val="85000"/>
                </a:lnSpc>
                <a:buClrTx/>
                <a:buFontTx/>
                <a:buNone/>
              </a:pPr>
              <a:t>‹#›</a:t>
            </a:fld>
            <a:endParaRPr lang="en-GB" altLang="zh-CN" sz="1200" b="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Lst>
  <p:timing>
    <p:tnLst>
      <p:par>
        <p:cTn id="1" dur="indefinite" restart="never" nodeType="tmRoot"/>
      </p:par>
    </p:tnLst>
  </p:timing>
  <p:hf hdr="0" ftr="0" dt="0"/>
  <p:txStyles>
    <p:titleStyle>
      <a:lvl1pPr algn="l" defTabSz="801266" rtl="0" eaLnBrk="0" fontAlgn="base" hangingPunct="0">
        <a:spcBef>
          <a:spcPct val="0"/>
        </a:spcBef>
        <a:spcAft>
          <a:spcPct val="0"/>
        </a:spcAft>
        <a:defRPr sz="3200" b="1">
          <a:solidFill>
            <a:srgbClr val="990000"/>
          </a:solidFill>
          <a:latin typeface="+mj-lt"/>
          <a:ea typeface="+mj-ea"/>
          <a:cs typeface="+mj-cs"/>
        </a:defRPr>
      </a:lvl1pPr>
      <a:lvl2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2pPr>
      <a:lvl3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3pPr>
      <a:lvl4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4pPr>
      <a:lvl5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5pPr>
      <a:lvl6pPr marL="456959" algn="l" defTabSz="801266" rtl="0" fontAlgn="base">
        <a:spcBef>
          <a:spcPct val="0"/>
        </a:spcBef>
        <a:spcAft>
          <a:spcPct val="0"/>
        </a:spcAft>
        <a:defRPr sz="3400">
          <a:solidFill>
            <a:srgbClr val="990000"/>
          </a:solidFill>
          <a:latin typeface="FrutigerNext LT Medium" pitchFamily="34" charset="0"/>
          <a:ea typeface="黑体" pitchFamily="2" charset="-122"/>
        </a:defRPr>
      </a:lvl6pPr>
      <a:lvl7pPr marL="913923" algn="l" defTabSz="801266" rtl="0" fontAlgn="base">
        <a:spcBef>
          <a:spcPct val="0"/>
        </a:spcBef>
        <a:spcAft>
          <a:spcPct val="0"/>
        </a:spcAft>
        <a:defRPr sz="3400">
          <a:solidFill>
            <a:srgbClr val="990000"/>
          </a:solidFill>
          <a:latin typeface="FrutigerNext LT Medium" pitchFamily="34" charset="0"/>
          <a:ea typeface="黑体" pitchFamily="2" charset="-122"/>
        </a:defRPr>
      </a:lvl7pPr>
      <a:lvl8pPr marL="1370879" algn="l" defTabSz="801266" rtl="0" fontAlgn="base">
        <a:spcBef>
          <a:spcPct val="0"/>
        </a:spcBef>
        <a:spcAft>
          <a:spcPct val="0"/>
        </a:spcAft>
        <a:defRPr sz="3400">
          <a:solidFill>
            <a:srgbClr val="990000"/>
          </a:solidFill>
          <a:latin typeface="FrutigerNext LT Medium" pitchFamily="34" charset="0"/>
          <a:ea typeface="黑体" pitchFamily="2" charset="-122"/>
        </a:defRPr>
      </a:lvl8pPr>
      <a:lvl9pPr marL="1827839" algn="l" defTabSz="801266" rtl="0" fontAlgn="base">
        <a:spcBef>
          <a:spcPct val="0"/>
        </a:spcBef>
        <a:spcAft>
          <a:spcPct val="0"/>
        </a:spcAft>
        <a:defRPr sz="3400">
          <a:solidFill>
            <a:srgbClr val="990000"/>
          </a:solidFill>
          <a:latin typeface="FrutigerNext LT Medium" pitchFamily="34" charset="0"/>
          <a:ea typeface="黑体" pitchFamily="2" charset="-122"/>
        </a:defRPr>
      </a:lvl9pPr>
    </p:titleStyle>
    <p:bodyStyle>
      <a:lvl1pPr marL="299881" indent="-299881" algn="l" defTabSz="801266" rtl="0" eaLnBrk="0" fontAlgn="base" hangingPunct="0">
        <a:lnSpc>
          <a:spcPct val="140000"/>
        </a:lnSpc>
        <a:spcBef>
          <a:spcPct val="0"/>
        </a:spcBef>
        <a:spcAft>
          <a:spcPct val="0"/>
        </a:spcAft>
        <a:buClr>
          <a:schemeClr val="bg2"/>
        </a:buClr>
        <a:buSzPct val="60000"/>
        <a:buFont typeface="Wingdings" pitchFamily="2" charset="2"/>
        <a:buChar char="l"/>
        <a:defRPr sz="2000" b="1">
          <a:solidFill>
            <a:schemeClr val="tx1"/>
          </a:solidFill>
          <a:latin typeface="微软雅黑" pitchFamily="34" charset="-122"/>
          <a:ea typeface="微软雅黑" pitchFamily="34" charset="-122"/>
          <a:cs typeface="+mn-cs"/>
        </a:defRPr>
      </a:lvl1pPr>
      <a:lvl2pPr marL="652117" indent="-250694" algn="l" defTabSz="801266"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微软雅黑" pitchFamily="34" charset="-122"/>
          <a:ea typeface="微软雅黑" pitchFamily="34" charset="-122"/>
        </a:defRPr>
      </a:lvl2pPr>
      <a:lvl3pPr marL="1002775" indent="-201508" algn="l" defTabSz="801266"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itchFamily="34" charset="-122"/>
          <a:ea typeface="微软雅黑" pitchFamily="34" charset="-122"/>
        </a:defRPr>
      </a:lvl3pPr>
      <a:lvl4pPr marL="1401025" indent="-199920" algn="l" defTabSz="801266" rtl="0" eaLnBrk="0" fontAlgn="base" hangingPunct="0">
        <a:lnSpc>
          <a:spcPct val="140000"/>
        </a:lnSpc>
        <a:spcBef>
          <a:spcPct val="0"/>
        </a:spcBef>
        <a:spcAft>
          <a:spcPct val="0"/>
        </a:spcAft>
        <a:buChar char="–"/>
        <a:defRPr sz="1400">
          <a:solidFill>
            <a:schemeClr val="tx1"/>
          </a:solidFill>
          <a:latin typeface="微软雅黑" pitchFamily="34" charset="-122"/>
          <a:ea typeface="微软雅黑" pitchFamily="34" charset="-122"/>
        </a:defRPr>
      </a:lvl4pPr>
      <a:lvl5pPr marL="1802455" indent="-201508" algn="l" defTabSz="801266" rtl="0" eaLnBrk="0" fontAlgn="base" hangingPunct="0">
        <a:lnSpc>
          <a:spcPct val="140000"/>
        </a:lnSpc>
        <a:spcBef>
          <a:spcPct val="0"/>
        </a:spcBef>
        <a:spcAft>
          <a:spcPct val="0"/>
        </a:spcAft>
        <a:buFont typeface="FrutigerNext LT Medium" pitchFamily="34" charset="0"/>
        <a:buChar char="~"/>
        <a:defRPr sz="1200">
          <a:solidFill>
            <a:schemeClr val="tx1"/>
          </a:solidFill>
          <a:latin typeface="微软雅黑" pitchFamily="34" charset="-122"/>
          <a:ea typeface="微软雅黑" pitchFamily="34" charset="-122"/>
        </a:defRPr>
      </a:lvl5pPr>
      <a:lvl6pPr marL="2259414"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6373"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3334"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0290"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3923" rtl="0" eaLnBrk="1" latinLnBrk="0" hangingPunct="1">
        <a:defRPr sz="1800" kern="1200">
          <a:solidFill>
            <a:schemeClr val="tx1"/>
          </a:solidFill>
          <a:latin typeface="+mn-lt"/>
          <a:ea typeface="+mn-ea"/>
          <a:cs typeface="+mn-cs"/>
        </a:defRPr>
      </a:lvl1pPr>
      <a:lvl2pPr marL="456959" algn="l" defTabSz="913923" rtl="0" eaLnBrk="1" latinLnBrk="0" hangingPunct="1">
        <a:defRPr sz="1800" kern="1200">
          <a:solidFill>
            <a:schemeClr val="tx1"/>
          </a:solidFill>
          <a:latin typeface="+mn-lt"/>
          <a:ea typeface="+mn-ea"/>
          <a:cs typeface="+mn-cs"/>
        </a:defRPr>
      </a:lvl2pPr>
      <a:lvl3pPr marL="913923" algn="l" defTabSz="913923" rtl="0" eaLnBrk="1" latinLnBrk="0" hangingPunct="1">
        <a:defRPr sz="1800" kern="1200">
          <a:solidFill>
            <a:schemeClr val="tx1"/>
          </a:solidFill>
          <a:latin typeface="+mn-lt"/>
          <a:ea typeface="+mn-ea"/>
          <a:cs typeface="+mn-cs"/>
        </a:defRPr>
      </a:lvl3pPr>
      <a:lvl4pPr marL="1370879" algn="l" defTabSz="913923" rtl="0" eaLnBrk="1" latinLnBrk="0" hangingPunct="1">
        <a:defRPr sz="1800" kern="1200">
          <a:solidFill>
            <a:schemeClr val="tx1"/>
          </a:solidFill>
          <a:latin typeface="+mn-lt"/>
          <a:ea typeface="+mn-ea"/>
          <a:cs typeface="+mn-cs"/>
        </a:defRPr>
      </a:lvl4pPr>
      <a:lvl5pPr marL="1827839" algn="l" defTabSz="913923" rtl="0" eaLnBrk="1" latinLnBrk="0" hangingPunct="1">
        <a:defRPr sz="1800" kern="1200">
          <a:solidFill>
            <a:schemeClr val="tx1"/>
          </a:solidFill>
          <a:latin typeface="+mn-lt"/>
          <a:ea typeface="+mn-ea"/>
          <a:cs typeface="+mn-cs"/>
        </a:defRPr>
      </a:lvl5pPr>
      <a:lvl6pPr marL="2284798" algn="l" defTabSz="913923" rtl="0" eaLnBrk="1" latinLnBrk="0" hangingPunct="1">
        <a:defRPr sz="1800" kern="1200">
          <a:solidFill>
            <a:schemeClr val="tx1"/>
          </a:solidFill>
          <a:latin typeface="+mn-lt"/>
          <a:ea typeface="+mn-ea"/>
          <a:cs typeface="+mn-cs"/>
        </a:defRPr>
      </a:lvl6pPr>
      <a:lvl7pPr marL="2741760" algn="l" defTabSz="913923" rtl="0" eaLnBrk="1" latinLnBrk="0" hangingPunct="1">
        <a:defRPr sz="1800" kern="1200">
          <a:solidFill>
            <a:schemeClr val="tx1"/>
          </a:solidFill>
          <a:latin typeface="+mn-lt"/>
          <a:ea typeface="+mn-ea"/>
          <a:cs typeface="+mn-cs"/>
        </a:defRPr>
      </a:lvl7pPr>
      <a:lvl8pPr marL="3198720" algn="l" defTabSz="913923" rtl="0" eaLnBrk="1" latinLnBrk="0" hangingPunct="1">
        <a:defRPr sz="1800" kern="1200">
          <a:solidFill>
            <a:schemeClr val="tx1"/>
          </a:solidFill>
          <a:latin typeface="+mn-lt"/>
          <a:ea typeface="+mn-ea"/>
          <a:cs typeface="+mn-cs"/>
        </a:defRPr>
      </a:lvl8pPr>
      <a:lvl9pPr marL="3655680" algn="l" defTabSz="913923"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146" name="Picture 79" descr="dd"/>
          <p:cNvPicPr>
            <a:picLocks noChangeAspect="1" noChangeArrowheads="1"/>
          </p:cNvPicPr>
          <p:nvPr/>
        </p:nvPicPr>
        <p:blipFill>
          <a:blip r:embed="rId9" cstate="print"/>
          <a:srcRect/>
          <a:stretch>
            <a:fillRect/>
          </a:stretch>
        </p:blipFill>
        <p:spPr bwMode="auto">
          <a:xfrm>
            <a:off x="3" y="6224670"/>
            <a:ext cx="12203645" cy="636587"/>
          </a:xfrm>
          <a:prstGeom prst="rect">
            <a:avLst/>
          </a:prstGeom>
          <a:noFill/>
          <a:ln w="9525">
            <a:noFill/>
            <a:miter lim="800000"/>
            <a:headEnd/>
            <a:tailEnd/>
          </a:ln>
        </p:spPr>
      </p:pic>
      <p:sp>
        <p:nvSpPr>
          <p:cNvPr id="28680" name="Text Box 8"/>
          <p:cNvSpPr txBox="1">
            <a:spLocks noChangeArrowheads="1"/>
          </p:cNvSpPr>
          <p:nvPr/>
        </p:nvSpPr>
        <p:spPr bwMode="auto">
          <a:xfrm>
            <a:off x="870229" y="6438901"/>
            <a:ext cx="2613934" cy="26557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000000"/>
                </a:solidFill>
                <a:latin typeface="FrutigerNext LT Bold" charset="0"/>
                <a:ea typeface="MS PGothic" pitchFamily="34" charset="-128"/>
              </a:rPr>
              <a:t>HUAWEI TECHNOLOGIES CO., LTD.</a:t>
            </a:r>
            <a:endParaRPr lang="en-US" altLang="zh-CN" sz="2200" b="0" dirty="0">
              <a:solidFill>
                <a:srgbClr val="000000"/>
              </a:solidFill>
              <a:ea typeface="MS PGothic" pitchFamily="34" charset="-128"/>
            </a:endParaRPr>
          </a:p>
        </p:txBody>
      </p:sp>
      <p:pic>
        <p:nvPicPr>
          <p:cNvPr id="6148" name="Picture 9" descr="8"/>
          <p:cNvPicPr>
            <a:picLocks noChangeAspect="1" noChangeArrowheads="1"/>
          </p:cNvPicPr>
          <p:nvPr/>
        </p:nvPicPr>
        <p:blipFill>
          <a:blip r:embed="rId10" cstate="print"/>
          <a:srcRect/>
          <a:stretch>
            <a:fillRect/>
          </a:stretch>
        </p:blipFill>
        <p:spPr bwMode="auto">
          <a:xfrm>
            <a:off x="10014486" y="6399303"/>
            <a:ext cx="1748822" cy="312737"/>
          </a:xfrm>
          <a:prstGeom prst="rect">
            <a:avLst/>
          </a:prstGeom>
          <a:noFill/>
          <a:ln w="9525">
            <a:noFill/>
            <a:miter lim="800000"/>
            <a:headEnd/>
            <a:tailEnd/>
          </a:ln>
        </p:spPr>
      </p:pic>
      <p:sp>
        <p:nvSpPr>
          <p:cNvPr id="6150" name="Rectangle 13"/>
          <p:cNvSpPr>
            <a:spLocks noGrp="1" noChangeArrowheads="1"/>
          </p:cNvSpPr>
          <p:nvPr>
            <p:ph type="title"/>
          </p:nvPr>
        </p:nvSpPr>
        <p:spPr bwMode="auto">
          <a:xfrm>
            <a:off x="696993" y="430227"/>
            <a:ext cx="10801200" cy="871537"/>
          </a:xfrm>
          <a:prstGeom prst="rect">
            <a:avLst/>
          </a:prstGeom>
          <a:noFill/>
          <a:ln w="9525">
            <a:noFill/>
            <a:miter lim="800000"/>
            <a:headEnd/>
            <a:tailEnd/>
          </a:ln>
        </p:spPr>
        <p:txBody>
          <a:bodyPr vert="horz" wrap="square" lIns="80099" tIns="40049" rIns="80099" bIns="40049"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1467" y="6438901"/>
            <a:ext cx="1643351" cy="265536"/>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200" b="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849" y="528639"/>
            <a:ext cx="2460208" cy="5307012"/>
          </a:xfrm>
          <a:prstGeom prst="rect">
            <a:avLst/>
          </a:prstGeom>
          <a:noFill/>
          <a:ln w="9525">
            <a:noFill/>
            <a:miter lim="800000"/>
            <a:headEnd/>
            <a:tailEnd/>
          </a:ln>
          <a:effectLst/>
        </p:spPr>
        <p:txBody>
          <a:bodyPr lIns="80084" tIns="40043" rIns="80084" bIns="40043"/>
          <a:lstStyle/>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英文标题</a:t>
            </a:r>
            <a:r>
              <a:rPr lang="en-US" altLang="zh-CN" sz="1100" b="0" dirty="0">
                <a:solidFill>
                  <a:srgbClr val="FFFFFF"/>
                </a:solidFill>
                <a:latin typeface="Arial" pitchFamily="34" charset="0"/>
                <a:ea typeface="华文细黑" pitchFamily="2" charset="-122"/>
              </a:rPr>
              <a:t>:32-35pt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 R153 G0 B0</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内部使用字体 </a:t>
            </a:r>
            <a:r>
              <a:rPr lang="en-US" altLang="zh-CN" sz="1100" b="0" dirty="0">
                <a:solidFill>
                  <a:srgbClr val="FFFFFF"/>
                </a:solidFill>
                <a:latin typeface="FrutigerNext LT Regular" pitchFamily="34" charset="0"/>
                <a:ea typeface="华文细黑" pitchFamily="2" charset="-122"/>
              </a:rPr>
              <a:t>:</a:t>
            </a:r>
          </a:p>
          <a:p>
            <a:pPr algn="r" defTabSz="801266">
              <a:lnSpc>
                <a:spcPct val="125000"/>
              </a:lnSpc>
              <a:buClr>
                <a:srgbClr val="777777"/>
              </a:buClr>
              <a:buSzPct val="60000"/>
              <a:buFont typeface="Wingdings" pitchFamily="2" charset="2"/>
              <a:buNone/>
              <a:defRPr/>
            </a:pPr>
            <a:r>
              <a:rPr lang="en-US" altLang="zh-CN" sz="1100" b="0" dirty="0" err="1">
                <a:solidFill>
                  <a:srgbClr val="FFFFFF"/>
                </a:solidFill>
                <a:latin typeface="FrutigerNext LT Regular" pitchFamily="34" charset="0"/>
                <a:ea typeface="华文细黑" pitchFamily="2" charset="-122"/>
              </a:rPr>
              <a:t>FrutigerNext</a:t>
            </a:r>
            <a:r>
              <a:rPr lang="en-US" altLang="zh-CN" sz="1100" b="0" dirty="0">
                <a:solidFill>
                  <a:srgbClr val="FFFFFF"/>
                </a:solidFill>
                <a:latin typeface="FrutigerNext LT Regular" pitchFamily="34" charset="0"/>
                <a:ea typeface="华文细黑" pitchFamily="2" charset="-122"/>
              </a:rPr>
              <a:t> LT Medium</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外部使用字体 </a:t>
            </a:r>
            <a:r>
              <a:rPr lang="en-US" altLang="zh-CN" sz="1100" b="0" dirty="0">
                <a:solidFill>
                  <a:srgbClr val="FFFFFF"/>
                </a:solidFill>
                <a:latin typeface="FrutigerNext LT Regular" pitchFamily="34" charset="0"/>
                <a:ea typeface="华文细黑" pitchFamily="2" charset="-122"/>
              </a:rPr>
              <a:t>: Arial</a:t>
            </a:r>
          </a:p>
          <a:p>
            <a:pPr algn="r" defTabSz="801266">
              <a:lnSpc>
                <a:spcPct val="7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中文标题</a:t>
            </a:r>
            <a:r>
              <a:rPr lang="en-US" altLang="zh-CN" sz="1100" b="0" dirty="0">
                <a:solidFill>
                  <a:srgbClr val="FFFFFF"/>
                </a:solidFill>
                <a:latin typeface="Arial" pitchFamily="34" charset="0"/>
                <a:ea typeface="华文细黑" pitchFamily="2" charset="-122"/>
              </a:rPr>
              <a:t>:30-32pt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 R153 G0 B0</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黑体</a:t>
            </a: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英文正文</a:t>
            </a:r>
            <a:r>
              <a:rPr lang="en-US" altLang="zh-CN" sz="1100" b="0" dirty="0">
                <a:solidFill>
                  <a:srgbClr val="FFFFFF"/>
                </a:solidFill>
                <a:latin typeface="Arial" pitchFamily="34" charset="0"/>
                <a:ea typeface="华文细黑" pitchFamily="2" charset="-122"/>
              </a:rPr>
              <a:t>:20-22pt</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子目录 </a:t>
            </a:r>
            <a:r>
              <a:rPr lang="en-US" altLang="zh-CN" sz="1100" b="0" dirty="0">
                <a:solidFill>
                  <a:srgbClr val="FFFFFF"/>
                </a:solidFill>
                <a:latin typeface="Arial" pitchFamily="34" charset="0"/>
                <a:ea typeface="华文细黑" pitchFamily="2" charset="-122"/>
              </a:rPr>
              <a:t>(2-5</a:t>
            </a:r>
            <a:r>
              <a:rPr lang="zh-CN" altLang="en-US" sz="1100" b="0" dirty="0">
                <a:solidFill>
                  <a:srgbClr val="FFFFFF"/>
                </a:solidFill>
                <a:latin typeface="Arial" pitchFamily="34" charset="0"/>
                <a:ea typeface="华文细黑" pitchFamily="2" charset="-122"/>
              </a:rPr>
              <a:t>级</a:t>
            </a:r>
            <a:r>
              <a:rPr lang="en-US" altLang="zh-CN" sz="1100" b="0" dirty="0">
                <a:solidFill>
                  <a:srgbClr val="FFFFFF"/>
                </a:solidFill>
                <a:latin typeface="Arial" pitchFamily="34" charset="0"/>
                <a:ea typeface="华文细黑" pitchFamily="2" charset="-122"/>
              </a:rPr>
              <a:t>) :18pt  </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黑色</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内部使用字体 </a:t>
            </a:r>
            <a:r>
              <a:rPr lang="en-US" altLang="zh-CN" sz="1100" b="0" dirty="0">
                <a:solidFill>
                  <a:srgbClr val="FFFFFF"/>
                </a:solidFill>
                <a:latin typeface="FrutigerNext LT Regular" pitchFamily="34" charset="0"/>
                <a:ea typeface="华文细黑" pitchFamily="2" charset="-122"/>
              </a:rPr>
              <a:t>:</a:t>
            </a:r>
          </a:p>
          <a:p>
            <a:pPr algn="r" defTabSz="801266">
              <a:lnSpc>
                <a:spcPct val="125000"/>
              </a:lnSpc>
              <a:buClr>
                <a:srgbClr val="777777"/>
              </a:buClr>
              <a:buSzPct val="60000"/>
              <a:buFont typeface="Wingdings" pitchFamily="2" charset="2"/>
              <a:buNone/>
              <a:defRPr/>
            </a:pPr>
            <a:r>
              <a:rPr lang="en-US" altLang="zh-CN" sz="1100" b="0" dirty="0" err="1">
                <a:solidFill>
                  <a:srgbClr val="FFFFFF"/>
                </a:solidFill>
                <a:latin typeface="FrutigerNext LT Regular" pitchFamily="34" charset="0"/>
                <a:ea typeface="华文细黑" pitchFamily="2" charset="-122"/>
              </a:rPr>
              <a:t>FrutigerNext</a:t>
            </a:r>
            <a:r>
              <a:rPr lang="en-US" altLang="zh-CN" sz="1100" b="0" dirty="0">
                <a:solidFill>
                  <a:srgbClr val="FFFFFF"/>
                </a:solidFill>
                <a:latin typeface="FrutigerNext LT Regular" pitchFamily="34" charset="0"/>
                <a:ea typeface="华文细黑" pitchFamily="2" charset="-122"/>
              </a:rPr>
              <a:t> LT Regular</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外部使用字体 </a:t>
            </a:r>
            <a:r>
              <a:rPr lang="en-US" altLang="zh-CN" sz="1100" b="0" dirty="0">
                <a:solidFill>
                  <a:srgbClr val="FFFFFF"/>
                </a:solidFill>
                <a:latin typeface="FrutigerNext LT Regular" pitchFamily="34" charset="0"/>
                <a:ea typeface="华文细黑" pitchFamily="2" charset="-122"/>
              </a:rPr>
              <a:t>: Arial</a:t>
            </a:r>
          </a:p>
          <a:p>
            <a:pPr algn="r" defTabSz="801266">
              <a:lnSpc>
                <a:spcPct val="7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中文正文</a:t>
            </a:r>
            <a:r>
              <a:rPr lang="en-US" altLang="zh-CN" sz="1100" b="0" dirty="0">
                <a:solidFill>
                  <a:srgbClr val="FFFFFF"/>
                </a:solidFill>
                <a:latin typeface="Arial" pitchFamily="34" charset="0"/>
                <a:ea typeface="华文细黑" pitchFamily="2" charset="-122"/>
              </a:rPr>
              <a:t>:18-20pt</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子目录</a:t>
            </a:r>
            <a:r>
              <a:rPr lang="en-US" altLang="zh-CN" sz="1100" b="0" dirty="0">
                <a:solidFill>
                  <a:srgbClr val="FFFFFF"/>
                </a:solidFill>
                <a:latin typeface="Arial" pitchFamily="34" charset="0"/>
                <a:ea typeface="华文细黑" pitchFamily="2" charset="-122"/>
              </a:rPr>
              <a:t>(2-5</a:t>
            </a:r>
            <a:r>
              <a:rPr lang="zh-CN" altLang="en-US" sz="1100" b="0" dirty="0">
                <a:solidFill>
                  <a:srgbClr val="FFFFFF"/>
                </a:solidFill>
                <a:latin typeface="Arial" pitchFamily="34" charset="0"/>
                <a:ea typeface="华文细黑" pitchFamily="2" charset="-122"/>
              </a:rPr>
              <a:t>级</a:t>
            </a:r>
            <a:r>
              <a:rPr lang="en-US" altLang="zh-CN" sz="1100" b="0" dirty="0">
                <a:solidFill>
                  <a:srgbClr val="FFFFFF"/>
                </a:solidFill>
                <a:latin typeface="Arial" pitchFamily="34" charset="0"/>
                <a:ea typeface="华文细黑" pitchFamily="2" charset="-122"/>
              </a:rPr>
              <a:t>):18pt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黑色</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细黑体 </a:t>
            </a: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000000"/>
              </a:solidFill>
              <a:latin typeface="Arial" pitchFamily="34" charset="0"/>
              <a:ea typeface="华文细黑" pitchFamily="2" charset="-122"/>
            </a:endParaRPr>
          </a:p>
        </p:txBody>
      </p:sp>
      <p:sp>
        <p:nvSpPr>
          <p:cNvPr id="28734" name="Rectangle 62"/>
          <p:cNvSpPr>
            <a:spLocks noChangeArrowheads="1"/>
          </p:cNvSpPr>
          <p:nvPr/>
        </p:nvSpPr>
        <p:spPr bwMode="auto">
          <a:xfrm>
            <a:off x="12269293" y="1423992"/>
            <a:ext cx="1399480" cy="2005012"/>
          </a:xfrm>
          <a:prstGeom prst="rect">
            <a:avLst/>
          </a:prstGeom>
          <a:noFill/>
          <a:ln w="9525">
            <a:noFill/>
            <a:miter lim="800000"/>
            <a:headEnd/>
            <a:tailEnd/>
          </a:ln>
          <a:effectLst/>
        </p:spPr>
        <p:txBody>
          <a:bodyPr lIns="80084" tIns="40043" rIns="80084" bIns="40043"/>
          <a:lstStyle/>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配色参考方案：</a:t>
            </a:r>
          </a:p>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建议同一页面内不超过四种颜色，以下是</a:t>
            </a:r>
            <a:r>
              <a:rPr lang="en-US" altLang="zh-CN" sz="1100" b="0" dirty="0">
                <a:solidFill>
                  <a:srgbClr val="FFFFFF"/>
                </a:solidFill>
                <a:latin typeface="华文细黑" pitchFamily="2" charset="-122"/>
                <a:ea typeface="华文细黑" pitchFamily="2" charset="-122"/>
              </a:rPr>
              <a:t>13</a:t>
            </a:r>
            <a:r>
              <a:rPr lang="zh-CN" altLang="en-US" sz="1100" b="0" dirty="0">
                <a:solidFill>
                  <a:srgbClr val="FFFFFF"/>
                </a:solidFill>
                <a:latin typeface="华文细黑" pitchFamily="2" charset="-122"/>
                <a:ea typeface="华文细黑" pitchFamily="2" charset="-122"/>
              </a:rPr>
              <a:t>组配色方案，同一页面内只选择一组使用。（仅供参考）</a:t>
            </a:r>
          </a:p>
          <a:p>
            <a:pPr defTabSz="801266">
              <a:lnSpc>
                <a:spcPct val="125000"/>
              </a:lnSpc>
              <a:buClr>
                <a:srgbClr val="777777"/>
              </a:buClr>
              <a:buSzPct val="60000"/>
              <a:buFont typeface="Wingdings" pitchFamily="2" charset="2"/>
              <a:buNone/>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zh-CN" altLang="en-US" sz="1100" b="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9293" y="-61907"/>
            <a:ext cx="1399480" cy="838201"/>
          </a:xfrm>
          <a:prstGeom prst="rect">
            <a:avLst/>
          </a:prstGeom>
          <a:noFill/>
          <a:ln w="9525">
            <a:noFill/>
            <a:miter lim="800000"/>
            <a:headEnd/>
            <a:tailEnd/>
          </a:ln>
          <a:effectLst/>
        </p:spPr>
        <p:txBody>
          <a:bodyPr lIns="80084" tIns="40043" rIns="80084" bIns="40043"/>
          <a:lstStyle/>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客户或者合作伙伴的标志放在右上角</a:t>
            </a:r>
            <a:r>
              <a:rPr lang="en-US" altLang="zh-CN" sz="1100" b="0" dirty="0">
                <a:solidFill>
                  <a:srgbClr val="FFFFFF"/>
                </a:solidFill>
                <a:latin typeface="华文细黑" pitchFamily="2" charset="-122"/>
                <a:ea typeface="华文细黑" pitchFamily="2" charset="-122"/>
              </a:rPr>
              <a:t>.</a:t>
            </a:r>
          </a:p>
          <a:p>
            <a:pPr defTabSz="801266">
              <a:lnSpc>
                <a:spcPct val="125000"/>
              </a:lnSpc>
              <a:buClr>
                <a:srgbClr val="777777"/>
              </a:buClr>
              <a:buSzPct val="60000"/>
              <a:buFont typeface="Wingdings" pitchFamily="2" charset="2"/>
              <a:buNone/>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zh-CN" altLang="en-US" sz="1100" b="0" dirty="0">
              <a:solidFill>
                <a:srgbClr val="FFFFFF"/>
              </a:solidFill>
              <a:latin typeface="华文细黑" pitchFamily="2" charset="-122"/>
              <a:ea typeface="华文细黑" pitchFamily="2" charset="-122"/>
            </a:endParaRPr>
          </a:p>
        </p:txBody>
      </p:sp>
      <p:sp>
        <p:nvSpPr>
          <p:cNvPr id="6155" name="Rectangle 68"/>
          <p:cNvSpPr>
            <a:spLocks noGrp="1" noChangeArrowheads="1"/>
          </p:cNvSpPr>
          <p:nvPr>
            <p:ph type="body" idx="1"/>
          </p:nvPr>
        </p:nvSpPr>
        <p:spPr bwMode="auto">
          <a:xfrm>
            <a:off x="624984" y="1641492"/>
            <a:ext cx="10873208" cy="4194175"/>
          </a:xfrm>
          <a:prstGeom prst="rect">
            <a:avLst/>
          </a:prstGeom>
          <a:noFill/>
          <a:ln w="9525">
            <a:noFill/>
            <a:miter lim="800000"/>
            <a:headEnd/>
            <a:tailEnd/>
          </a:ln>
        </p:spPr>
        <p:txBody>
          <a:bodyPr vert="horz" wrap="square" lIns="80112" tIns="40056" rIns="80112" bIns="40056"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28752" name="Rectangle 80"/>
          <p:cNvSpPr>
            <a:spLocks noChangeArrowheads="1"/>
          </p:cNvSpPr>
          <p:nvPr/>
        </p:nvSpPr>
        <p:spPr bwMode="auto">
          <a:xfrm>
            <a:off x="12362438" y="5020583"/>
            <a:ext cx="1225870" cy="307760"/>
          </a:xfrm>
          <a:prstGeom prst="rect">
            <a:avLst/>
          </a:prstGeom>
          <a:solidFill>
            <a:schemeClr val="bg1"/>
          </a:solidFill>
          <a:ln w="9525" algn="ctr">
            <a:noFill/>
            <a:miter lim="800000"/>
            <a:headEnd/>
            <a:tailEnd/>
          </a:ln>
          <a:effectLst/>
        </p:spPr>
        <p:txBody>
          <a:bodyPr lIns="91380" tIns="45687" rIns="91380" bIns="45687" anchor="ctr">
            <a:spAutoFit/>
          </a:bodyP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6812" y="3789371"/>
            <a:ext cx="986624"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6812" y="4005277"/>
            <a:ext cx="986624"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6812" y="4221227"/>
            <a:ext cx="986624"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6812" y="3573463"/>
            <a:ext cx="986624"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6812" y="4581611"/>
            <a:ext cx="986624"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6812" y="4797511"/>
            <a:ext cx="986624"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6812" y="5013411"/>
            <a:ext cx="986624"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6812" y="5373751"/>
            <a:ext cx="986624"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6812" y="5589651"/>
            <a:ext cx="986624"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6812" y="5805551"/>
            <a:ext cx="986624"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6812" y="6165935"/>
            <a:ext cx="986624"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6812" y="6391359"/>
            <a:ext cx="986624"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6812" y="6615175"/>
            <a:ext cx="986624"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sp>
        <p:nvSpPr>
          <p:cNvPr id="79" name="Rectangle 5"/>
          <p:cNvSpPr>
            <a:spLocks noChangeArrowheads="1"/>
          </p:cNvSpPr>
          <p:nvPr userDrawn="1"/>
        </p:nvSpPr>
        <p:spPr bwMode="auto">
          <a:xfrm>
            <a:off x="8483694" y="6489701"/>
            <a:ext cx="855098" cy="20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buClrTx/>
              <a:buFontTx/>
              <a:buNone/>
            </a:pPr>
            <a:r>
              <a:rPr lang="en-US" altLang="zh-CN" sz="1200" b="0" dirty="0" smtClean="0">
                <a:solidFill>
                  <a:srgbClr val="000000"/>
                </a:solidFill>
                <a:latin typeface="FrutigerNext LT Bold" pitchFamily="34" charset="0"/>
                <a:ea typeface="MS PGothic" pitchFamily="34" charset="-128"/>
              </a:rPr>
              <a:t>Page</a:t>
            </a:r>
            <a:r>
              <a:rPr lang="de-DE" altLang="zh-CN" sz="1200" b="0" dirty="0" smtClean="0">
                <a:solidFill>
                  <a:srgbClr val="000000"/>
                </a:solidFill>
                <a:latin typeface="FrutigerNext LT Bold" pitchFamily="34" charset="0"/>
                <a:ea typeface="MS PGothic" pitchFamily="34" charset="-128"/>
              </a:rPr>
              <a:t> </a:t>
            </a:r>
            <a:fld id="{A4C34F22-587E-473D-9099-376F4F013A30}" type="slidenum">
              <a:rPr lang="de-DE" altLang="zh-CN" sz="1200" b="0">
                <a:solidFill>
                  <a:srgbClr val="000000"/>
                </a:solidFill>
                <a:latin typeface="FrutigerNext LT Bold" pitchFamily="34" charset="0"/>
                <a:ea typeface="MS PGothic" pitchFamily="34" charset="-128"/>
              </a:rPr>
              <a:pPr eaLnBrk="0" hangingPunct="0">
                <a:lnSpc>
                  <a:spcPct val="85000"/>
                </a:lnSpc>
                <a:buClrTx/>
                <a:buFontTx/>
                <a:buNone/>
              </a:pPr>
              <a:t>‹#›</a:t>
            </a:fld>
            <a:endParaRPr lang="en-GB" altLang="zh-CN" sz="1200" b="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Lst>
  <p:timing>
    <p:tnLst>
      <p:par>
        <p:cTn id="1" dur="indefinite" restart="never" nodeType="tmRoot"/>
      </p:par>
    </p:tnLst>
  </p:timing>
  <p:hf hdr="0" ftr="0" dt="0"/>
  <p:txStyles>
    <p:titleStyle>
      <a:lvl1pPr algn="l" defTabSz="801266" rtl="0" eaLnBrk="0" fontAlgn="base" hangingPunct="0">
        <a:spcBef>
          <a:spcPct val="0"/>
        </a:spcBef>
        <a:spcAft>
          <a:spcPct val="0"/>
        </a:spcAft>
        <a:defRPr sz="3200" b="1">
          <a:solidFill>
            <a:srgbClr val="990000"/>
          </a:solidFill>
          <a:latin typeface="+mj-lt"/>
          <a:ea typeface="+mj-ea"/>
          <a:cs typeface="+mj-cs"/>
        </a:defRPr>
      </a:lvl1pPr>
      <a:lvl2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2pPr>
      <a:lvl3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3pPr>
      <a:lvl4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4pPr>
      <a:lvl5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5pPr>
      <a:lvl6pPr marL="456959" algn="l" defTabSz="801266" rtl="0" fontAlgn="base">
        <a:spcBef>
          <a:spcPct val="0"/>
        </a:spcBef>
        <a:spcAft>
          <a:spcPct val="0"/>
        </a:spcAft>
        <a:defRPr sz="3400">
          <a:solidFill>
            <a:srgbClr val="990000"/>
          </a:solidFill>
          <a:latin typeface="FrutigerNext LT Medium" pitchFamily="34" charset="0"/>
          <a:ea typeface="黑体" pitchFamily="2" charset="-122"/>
        </a:defRPr>
      </a:lvl6pPr>
      <a:lvl7pPr marL="913923" algn="l" defTabSz="801266" rtl="0" fontAlgn="base">
        <a:spcBef>
          <a:spcPct val="0"/>
        </a:spcBef>
        <a:spcAft>
          <a:spcPct val="0"/>
        </a:spcAft>
        <a:defRPr sz="3400">
          <a:solidFill>
            <a:srgbClr val="990000"/>
          </a:solidFill>
          <a:latin typeface="FrutigerNext LT Medium" pitchFamily="34" charset="0"/>
          <a:ea typeface="黑体" pitchFamily="2" charset="-122"/>
        </a:defRPr>
      </a:lvl7pPr>
      <a:lvl8pPr marL="1370879" algn="l" defTabSz="801266" rtl="0" fontAlgn="base">
        <a:spcBef>
          <a:spcPct val="0"/>
        </a:spcBef>
        <a:spcAft>
          <a:spcPct val="0"/>
        </a:spcAft>
        <a:defRPr sz="3400">
          <a:solidFill>
            <a:srgbClr val="990000"/>
          </a:solidFill>
          <a:latin typeface="FrutigerNext LT Medium" pitchFamily="34" charset="0"/>
          <a:ea typeface="黑体" pitchFamily="2" charset="-122"/>
        </a:defRPr>
      </a:lvl8pPr>
      <a:lvl9pPr marL="1827839" algn="l" defTabSz="801266" rtl="0" fontAlgn="base">
        <a:spcBef>
          <a:spcPct val="0"/>
        </a:spcBef>
        <a:spcAft>
          <a:spcPct val="0"/>
        </a:spcAft>
        <a:defRPr sz="3400">
          <a:solidFill>
            <a:srgbClr val="990000"/>
          </a:solidFill>
          <a:latin typeface="FrutigerNext LT Medium" pitchFamily="34" charset="0"/>
          <a:ea typeface="黑体" pitchFamily="2" charset="-122"/>
        </a:defRPr>
      </a:lvl9pPr>
    </p:titleStyle>
    <p:bodyStyle>
      <a:lvl1pPr marL="299881" indent="-299881" algn="l" defTabSz="801266" rtl="0" eaLnBrk="0" fontAlgn="base" hangingPunct="0">
        <a:lnSpc>
          <a:spcPct val="140000"/>
        </a:lnSpc>
        <a:spcBef>
          <a:spcPct val="0"/>
        </a:spcBef>
        <a:spcAft>
          <a:spcPct val="0"/>
        </a:spcAft>
        <a:buClr>
          <a:schemeClr val="bg2"/>
        </a:buClr>
        <a:buSzPct val="60000"/>
        <a:buFont typeface="Wingdings" pitchFamily="2" charset="2"/>
        <a:buChar char="l"/>
        <a:defRPr sz="2000" b="1">
          <a:solidFill>
            <a:schemeClr val="tx1"/>
          </a:solidFill>
          <a:latin typeface="微软雅黑" pitchFamily="34" charset="-122"/>
          <a:ea typeface="微软雅黑" pitchFamily="34" charset="-122"/>
          <a:cs typeface="+mn-cs"/>
        </a:defRPr>
      </a:lvl1pPr>
      <a:lvl2pPr marL="652117" indent="-250694" algn="l" defTabSz="801266"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微软雅黑" pitchFamily="34" charset="-122"/>
          <a:ea typeface="微软雅黑" pitchFamily="34" charset="-122"/>
        </a:defRPr>
      </a:lvl2pPr>
      <a:lvl3pPr marL="1002775" indent="-201508" algn="l" defTabSz="801266"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itchFamily="34" charset="-122"/>
          <a:ea typeface="微软雅黑" pitchFamily="34" charset="-122"/>
        </a:defRPr>
      </a:lvl3pPr>
      <a:lvl4pPr marL="1401025" indent="-199920" algn="l" defTabSz="801266" rtl="0" eaLnBrk="0" fontAlgn="base" hangingPunct="0">
        <a:lnSpc>
          <a:spcPct val="140000"/>
        </a:lnSpc>
        <a:spcBef>
          <a:spcPct val="0"/>
        </a:spcBef>
        <a:spcAft>
          <a:spcPct val="0"/>
        </a:spcAft>
        <a:buChar char="–"/>
        <a:defRPr sz="1400">
          <a:solidFill>
            <a:schemeClr val="tx1"/>
          </a:solidFill>
          <a:latin typeface="微软雅黑" pitchFamily="34" charset="-122"/>
          <a:ea typeface="微软雅黑" pitchFamily="34" charset="-122"/>
        </a:defRPr>
      </a:lvl4pPr>
      <a:lvl5pPr marL="1802455" indent="-201508" algn="l" defTabSz="801266" rtl="0" eaLnBrk="0" fontAlgn="base" hangingPunct="0">
        <a:lnSpc>
          <a:spcPct val="140000"/>
        </a:lnSpc>
        <a:spcBef>
          <a:spcPct val="0"/>
        </a:spcBef>
        <a:spcAft>
          <a:spcPct val="0"/>
        </a:spcAft>
        <a:buFont typeface="FrutigerNext LT Medium" pitchFamily="34" charset="0"/>
        <a:buChar char="~"/>
        <a:defRPr sz="1200">
          <a:solidFill>
            <a:schemeClr val="tx1"/>
          </a:solidFill>
          <a:latin typeface="微软雅黑" pitchFamily="34" charset="-122"/>
          <a:ea typeface="微软雅黑" pitchFamily="34" charset="-122"/>
        </a:defRPr>
      </a:lvl5pPr>
      <a:lvl6pPr marL="2259414"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6373"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3334"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0290"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3923" rtl="0" eaLnBrk="1" latinLnBrk="0" hangingPunct="1">
        <a:defRPr sz="1800" kern="1200">
          <a:solidFill>
            <a:schemeClr val="tx1"/>
          </a:solidFill>
          <a:latin typeface="+mn-lt"/>
          <a:ea typeface="+mn-ea"/>
          <a:cs typeface="+mn-cs"/>
        </a:defRPr>
      </a:lvl1pPr>
      <a:lvl2pPr marL="456959" algn="l" defTabSz="913923" rtl="0" eaLnBrk="1" latinLnBrk="0" hangingPunct="1">
        <a:defRPr sz="1800" kern="1200">
          <a:solidFill>
            <a:schemeClr val="tx1"/>
          </a:solidFill>
          <a:latin typeface="+mn-lt"/>
          <a:ea typeface="+mn-ea"/>
          <a:cs typeface="+mn-cs"/>
        </a:defRPr>
      </a:lvl2pPr>
      <a:lvl3pPr marL="913923" algn="l" defTabSz="913923" rtl="0" eaLnBrk="1" latinLnBrk="0" hangingPunct="1">
        <a:defRPr sz="1800" kern="1200">
          <a:solidFill>
            <a:schemeClr val="tx1"/>
          </a:solidFill>
          <a:latin typeface="+mn-lt"/>
          <a:ea typeface="+mn-ea"/>
          <a:cs typeface="+mn-cs"/>
        </a:defRPr>
      </a:lvl3pPr>
      <a:lvl4pPr marL="1370879" algn="l" defTabSz="913923" rtl="0" eaLnBrk="1" latinLnBrk="0" hangingPunct="1">
        <a:defRPr sz="1800" kern="1200">
          <a:solidFill>
            <a:schemeClr val="tx1"/>
          </a:solidFill>
          <a:latin typeface="+mn-lt"/>
          <a:ea typeface="+mn-ea"/>
          <a:cs typeface="+mn-cs"/>
        </a:defRPr>
      </a:lvl4pPr>
      <a:lvl5pPr marL="1827839" algn="l" defTabSz="913923" rtl="0" eaLnBrk="1" latinLnBrk="0" hangingPunct="1">
        <a:defRPr sz="1800" kern="1200">
          <a:solidFill>
            <a:schemeClr val="tx1"/>
          </a:solidFill>
          <a:latin typeface="+mn-lt"/>
          <a:ea typeface="+mn-ea"/>
          <a:cs typeface="+mn-cs"/>
        </a:defRPr>
      </a:lvl5pPr>
      <a:lvl6pPr marL="2284798" algn="l" defTabSz="913923" rtl="0" eaLnBrk="1" latinLnBrk="0" hangingPunct="1">
        <a:defRPr sz="1800" kern="1200">
          <a:solidFill>
            <a:schemeClr val="tx1"/>
          </a:solidFill>
          <a:latin typeface="+mn-lt"/>
          <a:ea typeface="+mn-ea"/>
          <a:cs typeface="+mn-cs"/>
        </a:defRPr>
      </a:lvl6pPr>
      <a:lvl7pPr marL="2741760" algn="l" defTabSz="913923" rtl="0" eaLnBrk="1" latinLnBrk="0" hangingPunct="1">
        <a:defRPr sz="1800" kern="1200">
          <a:solidFill>
            <a:schemeClr val="tx1"/>
          </a:solidFill>
          <a:latin typeface="+mn-lt"/>
          <a:ea typeface="+mn-ea"/>
          <a:cs typeface="+mn-cs"/>
        </a:defRPr>
      </a:lvl7pPr>
      <a:lvl8pPr marL="3198720" algn="l" defTabSz="913923" rtl="0" eaLnBrk="1" latinLnBrk="0" hangingPunct="1">
        <a:defRPr sz="1800" kern="1200">
          <a:solidFill>
            <a:schemeClr val="tx1"/>
          </a:solidFill>
          <a:latin typeface="+mn-lt"/>
          <a:ea typeface="+mn-ea"/>
          <a:cs typeface="+mn-cs"/>
        </a:defRPr>
      </a:lvl8pPr>
      <a:lvl9pPr marL="3655680" algn="l" defTabSz="913923"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146" name="Picture 79" descr="dd"/>
          <p:cNvPicPr>
            <a:picLocks noChangeAspect="1" noChangeArrowheads="1"/>
          </p:cNvPicPr>
          <p:nvPr/>
        </p:nvPicPr>
        <p:blipFill>
          <a:blip r:embed="rId9" cstate="print"/>
          <a:srcRect/>
          <a:stretch>
            <a:fillRect/>
          </a:stretch>
        </p:blipFill>
        <p:spPr bwMode="auto">
          <a:xfrm>
            <a:off x="3" y="6224656"/>
            <a:ext cx="12203645" cy="636587"/>
          </a:xfrm>
          <a:prstGeom prst="rect">
            <a:avLst/>
          </a:prstGeom>
          <a:noFill/>
          <a:ln w="9525">
            <a:noFill/>
            <a:miter lim="800000"/>
            <a:headEnd/>
            <a:tailEnd/>
          </a:ln>
        </p:spPr>
      </p:pic>
      <p:sp>
        <p:nvSpPr>
          <p:cNvPr id="28680" name="Text Box 8"/>
          <p:cNvSpPr txBox="1">
            <a:spLocks noChangeArrowheads="1"/>
          </p:cNvSpPr>
          <p:nvPr/>
        </p:nvSpPr>
        <p:spPr bwMode="auto">
          <a:xfrm>
            <a:off x="870222" y="6438901"/>
            <a:ext cx="2613934" cy="26557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000000"/>
                </a:solidFill>
                <a:latin typeface="FrutigerNext LT Bold" charset="0"/>
                <a:ea typeface="MS PGothic" pitchFamily="34" charset="-128"/>
              </a:rPr>
              <a:t>HUAWEI TECHNOLOGIES CO., LTD.</a:t>
            </a:r>
            <a:endParaRPr lang="en-US" altLang="zh-CN" sz="2200" b="0" dirty="0">
              <a:solidFill>
                <a:srgbClr val="000000"/>
              </a:solidFill>
              <a:ea typeface="MS PGothic" pitchFamily="34" charset="-128"/>
            </a:endParaRPr>
          </a:p>
        </p:txBody>
      </p:sp>
      <p:pic>
        <p:nvPicPr>
          <p:cNvPr id="6148" name="Picture 9" descr="8"/>
          <p:cNvPicPr>
            <a:picLocks noChangeAspect="1" noChangeArrowheads="1"/>
          </p:cNvPicPr>
          <p:nvPr/>
        </p:nvPicPr>
        <p:blipFill>
          <a:blip r:embed="rId10" cstate="print"/>
          <a:srcRect/>
          <a:stretch>
            <a:fillRect/>
          </a:stretch>
        </p:blipFill>
        <p:spPr bwMode="auto">
          <a:xfrm>
            <a:off x="10014479" y="6399289"/>
            <a:ext cx="1748822" cy="312737"/>
          </a:xfrm>
          <a:prstGeom prst="rect">
            <a:avLst/>
          </a:prstGeom>
          <a:noFill/>
          <a:ln w="9525">
            <a:noFill/>
            <a:miter lim="800000"/>
            <a:headEnd/>
            <a:tailEnd/>
          </a:ln>
        </p:spPr>
      </p:pic>
      <p:sp>
        <p:nvSpPr>
          <p:cNvPr id="6150" name="Rectangle 13"/>
          <p:cNvSpPr>
            <a:spLocks noGrp="1" noChangeArrowheads="1"/>
          </p:cNvSpPr>
          <p:nvPr>
            <p:ph type="title"/>
          </p:nvPr>
        </p:nvSpPr>
        <p:spPr bwMode="auto">
          <a:xfrm>
            <a:off x="696993" y="430227"/>
            <a:ext cx="10801200" cy="871537"/>
          </a:xfrm>
          <a:prstGeom prst="rect">
            <a:avLst/>
          </a:prstGeom>
          <a:noFill/>
          <a:ln w="9525">
            <a:noFill/>
            <a:miter lim="800000"/>
            <a:headEnd/>
            <a:tailEnd/>
          </a:ln>
        </p:spPr>
        <p:txBody>
          <a:bodyPr vert="horz" wrap="square" lIns="80099" tIns="40049" rIns="80099" bIns="40049"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1460" y="6438901"/>
            <a:ext cx="1643351" cy="265536"/>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200" b="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856" y="528639"/>
            <a:ext cx="2460208" cy="5307012"/>
          </a:xfrm>
          <a:prstGeom prst="rect">
            <a:avLst/>
          </a:prstGeom>
          <a:noFill/>
          <a:ln w="9525">
            <a:noFill/>
            <a:miter lim="800000"/>
            <a:headEnd/>
            <a:tailEnd/>
          </a:ln>
          <a:effectLst/>
        </p:spPr>
        <p:txBody>
          <a:bodyPr lIns="80084" tIns="40043" rIns="80084" bIns="40043"/>
          <a:lstStyle/>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英文标题</a:t>
            </a:r>
            <a:r>
              <a:rPr lang="en-US" altLang="zh-CN" sz="1100" b="0" dirty="0">
                <a:solidFill>
                  <a:srgbClr val="FFFFFF"/>
                </a:solidFill>
                <a:latin typeface="Arial" pitchFamily="34" charset="0"/>
                <a:ea typeface="华文细黑" pitchFamily="2" charset="-122"/>
              </a:rPr>
              <a:t>:32-35pt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 R153 G0 B0</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内部使用字体 </a:t>
            </a:r>
            <a:r>
              <a:rPr lang="en-US" altLang="zh-CN" sz="1100" b="0" dirty="0">
                <a:solidFill>
                  <a:srgbClr val="FFFFFF"/>
                </a:solidFill>
                <a:latin typeface="FrutigerNext LT Regular" pitchFamily="34" charset="0"/>
                <a:ea typeface="华文细黑" pitchFamily="2" charset="-122"/>
              </a:rPr>
              <a:t>:</a:t>
            </a:r>
          </a:p>
          <a:p>
            <a:pPr algn="r" defTabSz="801266">
              <a:lnSpc>
                <a:spcPct val="125000"/>
              </a:lnSpc>
              <a:buClr>
                <a:srgbClr val="777777"/>
              </a:buClr>
              <a:buSzPct val="60000"/>
              <a:buFont typeface="Wingdings" pitchFamily="2" charset="2"/>
              <a:buNone/>
              <a:defRPr/>
            </a:pPr>
            <a:r>
              <a:rPr lang="en-US" altLang="zh-CN" sz="1100" b="0" dirty="0" err="1">
                <a:solidFill>
                  <a:srgbClr val="FFFFFF"/>
                </a:solidFill>
                <a:latin typeface="FrutigerNext LT Regular" pitchFamily="34" charset="0"/>
                <a:ea typeface="华文细黑" pitchFamily="2" charset="-122"/>
              </a:rPr>
              <a:t>FrutigerNext</a:t>
            </a:r>
            <a:r>
              <a:rPr lang="en-US" altLang="zh-CN" sz="1100" b="0" dirty="0">
                <a:solidFill>
                  <a:srgbClr val="FFFFFF"/>
                </a:solidFill>
                <a:latin typeface="FrutigerNext LT Regular" pitchFamily="34" charset="0"/>
                <a:ea typeface="华文细黑" pitchFamily="2" charset="-122"/>
              </a:rPr>
              <a:t> LT Medium</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外部使用字体 </a:t>
            </a:r>
            <a:r>
              <a:rPr lang="en-US" altLang="zh-CN" sz="1100" b="0" dirty="0">
                <a:solidFill>
                  <a:srgbClr val="FFFFFF"/>
                </a:solidFill>
                <a:latin typeface="FrutigerNext LT Regular" pitchFamily="34" charset="0"/>
                <a:ea typeface="华文细黑" pitchFamily="2" charset="-122"/>
              </a:rPr>
              <a:t>: Arial</a:t>
            </a:r>
          </a:p>
          <a:p>
            <a:pPr algn="r" defTabSz="801266">
              <a:lnSpc>
                <a:spcPct val="7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中文标题</a:t>
            </a:r>
            <a:r>
              <a:rPr lang="en-US" altLang="zh-CN" sz="1100" b="0" dirty="0">
                <a:solidFill>
                  <a:srgbClr val="FFFFFF"/>
                </a:solidFill>
                <a:latin typeface="Arial" pitchFamily="34" charset="0"/>
                <a:ea typeface="华文细黑" pitchFamily="2" charset="-122"/>
              </a:rPr>
              <a:t>:30-32pt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 R153 G0 B0</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黑体</a:t>
            </a: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英文正文</a:t>
            </a:r>
            <a:r>
              <a:rPr lang="en-US" altLang="zh-CN" sz="1100" b="0" dirty="0">
                <a:solidFill>
                  <a:srgbClr val="FFFFFF"/>
                </a:solidFill>
                <a:latin typeface="Arial" pitchFamily="34" charset="0"/>
                <a:ea typeface="华文细黑" pitchFamily="2" charset="-122"/>
              </a:rPr>
              <a:t>:20-22pt</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子目录 </a:t>
            </a:r>
            <a:r>
              <a:rPr lang="en-US" altLang="zh-CN" sz="1100" b="0" dirty="0">
                <a:solidFill>
                  <a:srgbClr val="FFFFFF"/>
                </a:solidFill>
                <a:latin typeface="Arial" pitchFamily="34" charset="0"/>
                <a:ea typeface="华文细黑" pitchFamily="2" charset="-122"/>
              </a:rPr>
              <a:t>(2-5</a:t>
            </a:r>
            <a:r>
              <a:rPr lang="zh-CN" altLang="en-US" sz="1100" b="0" dirty="0">
                <a:solidFill>
                  <a:srgbClr val="FFFFFF"/>
                </a:solidFill>
                <a:latin typeface="Arial" pitchFamily="34" charset="0"/>
                <a:ea typeface="华文细黑" pitchFamily="2" charset="-122"/>
              </a:rPr>
              <a:t>级</a:t>
            </a:r>
            <a:r>
              <a:rPr lang="en-US" altLang="zh-CN" sz="1100" b="0" dirty="0">
                <a:solidFill>
                  <a:srgbClr val="FFFFFF"/>
                </a:solidFill>
                <a:latin typeface="Arial" pitchFamily="34" charset="0"/>
                <a:ea typeface="华文细黑" pitchFamily="2" charset="-122"/>
              </a:rPr>
              <a:t>) :18pt  </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黑色</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内部使用字体 </a:t>
            </a:r>
            <a:r>
              <a:rPr lang="en-US" altLang="zh-CN" sz="1100" b="0" dirty="0">
                <a:solidFill>
                  <a:srgbClr val="FFFFFF"/>
                </a:solidFill>
                <a:latin typeface="FrutigerNext LT Regular" pitchFamily="34" charset="0"/>
                <a:ea typeface="华文细黑" pitchFamily="2" charset="-122"/>
              </a:rPr>
              <a:t>:</a:t>
            </a:r>
          </a:p>
          <a:p>
            <a:pPr algn="r" defTabSz="801266">
              <a:lnSpc>
                <a:spcPct val="125000"/>
              </a:lnSpc>
              <a:buClr>
                <a:srgbClr val="777777"/>
              </a:buClr>
              <a:buSzPct val="60000"/>
              <a:buFont typeface="Wingdings" pitchFamily="2" charset="2"/>
              <a:buNone/>
              <a:defRPr/>
            </a:pPr>
            <a:r>
              <a:rPr lang="en-US" altLang="zh-CN" sz="1100" b="0" dirty="0" err="1">
                <a:solidFill>
                  <a:srgbClr val="FFFFFF"/>
                </a:solidFill>
                <a:latin typeface="FrutigerNext LT Regular" pitchFamily="34" charset="0"/>
                <a:ea typeface="华文细黑" pitchFamily="2" charset="-122"/>
              </a:rPr>
              <a:t>FrutigerNext</a:t>
            </a:r>
            <a:r>
              <a:rPr lang="en-US" altLang="zh-CN" sz="1100" b="0" dirty="0">
                <a:solidFill>
                  <a:srgbClr val="FFFFFF"/>
                </a:solidFill>
                <a:latin typeface="FrutigerNext LT Regular" pitchFamily="34" charset="0"/>
                <a:ea typeface="华文细黑" pitchFamily="2" charset="-122"/>
              </a:rPr>
              <a:t> LT Regular</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外部使用字体 </a:t>
            </a:r>
            <a:r>
              <a:rPr lang="en-US" altLang="zh-CN" sz="1100" b="0" dirty="0">
                <a:solidFill>
                  <a:srgbClr val="FFFFFF"/>
                </a:solidFill>
                <a:latin typeface="FrutigerNext LT Regular" pitchFamily="34" charset="0"/>
                <a:ea typeface="华文细黑" pitchFamily="2" charset="-122"/>
              </a:rPr>
              <a:t>: Arial</a:t>
            </a:r>
          </a:p>
          <a:p>
            <a:pPr algn="r" defTabSz="801266">
              <a:lnSpc>
                <a:spcPct val="7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中文正文</a:t>
            </a:r>
            <a:r>
              <a:rPr lang="en-US" altLang="zh-CN" sz="1100" b="0" dirty="0">
                <a:solidFill>
                  <a:srgbClr val="FFFFFF"/>
                </a:solidFill>
                <a:latin typeface="Arial" pitchFamily="34" charset="0"/>
                <a:ea typeface="华文细黑" pitchFamily="2" charset="-122"/>
              </a:rPr>
              <a:t>:18-20pt</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子目录</a:t>
            </a:r>
            <a:r>
              <a:rPr lang="en-US" altLang="zh-CN" sz="1100" b="0" dirty="0">
                <a:solidFill>
                  <a:srgbClr val="FFFFFF"/>
                </a:solidFill>
                <a:latin typeface="Arial" pitchFamily="34" charset="0"/>
                <a:ea typeface="华文细黑" pitchFamily="2" charset="-122"/>
              </a:rPr>
              <a:t>(2-5</a:t>
            </a:r>
            <a:r>
              <a:rPr lang="zh-CN" altLang="en-US" sz="1100" b="0" dirty="0">
                <a:solidFill>
                  <a:srgbClr val="FFFFFF"/>
                </a:solidFill>
                <a:latin typeface="Arial" pitchFamily="34" charset="0"/>
                <a:ea typeface="华文细黑" pitchFamily="2" charset="-122"/>
              </a:rPr>
              <a:t>级</a:t>
            </a:r>
            <a:r>
              <a:rPr lang="en-US" altLang="zh-CN" sz="1100" b="0" dirty="0">
                <a:solidFill>
                  <a:srgbClr val="FFFFFF"/>
                </a:solidFill>
                <a:latin typeface="Arial" pitchFamily="34" charset="0"/>
                <a:ea typeface="华文细黑" pitchFamily="2" charset="-122"/>
              </a:rPr>
              <a:t>):18pt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黑色</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细黑体 </a:t>
            </a: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000000"/>
              </a:solidFill>
              <a:latin typeface="Arial" pitchFamily="34" charset="0"/>
              <a:ea typeface="华文细黑" pitchFamily="2" charset="-122"/>
            </a:endParaRPr>
          </a:p>
        </p:txBody>
      </p:sp>
      <p:sp>
        <p:nvSpPr>
          <p:cNvPr id="28734" name="Rectangle 62"/>
          <p:cNvSpPr>
            <a:spLocks noChangeArrowheads="1"/>
          </p:cNvSpPr>
          <p:nvPr/>
        </p:nvSpPr>
        <p:spPr bwMode="auto">
          <a:xfrm>
            <a:off x="12269293" y="1423992"/>
            <a:ext cx="1399480" cy="2005012"/>
          </a:xfrm>
          <a:prstGeom prst="rect">
            <a:avLst/>
          </a:prstGeom>
          <a:noFill/>
          <a:ln w="9525">
            <a:noFill/>
            <a:miter lim="800000"/>
            <a:headEnd/>
            <a:tailEnd/>
          </a:ln>
          <a:effectLst/>
        </p:spPr>
        <p:txBody>
          <a:bodyPr lIns="80084" tIns="40043" rIns="80084" bIns="40043"/>
          <a:lstStyle/>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配色参考方案：</a:t>
            </a:r>
          </a:p>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建议同一页面内不超过四种颜色，以下是</a:t>
            </a:r>
            <a:r>
              <a:rPr lang="en-US" altLang="zh-CN" sz="1100" b="0" dirty="0">
                <a:solidFill>
                  <a:srgbClr val="FFFFFF"/>
                </a:solidFill>
                <a:latin typeface="华文细黑" pitchFamily="2" charset="-122"/>
                <a:ea typeface="华文细黑" pitchFamily="2" charset="-122"/>
              </a:rPr>
              <a:t>13</a:t>
            </a:r>
            <a:r>
              <a:rPr lang="zh-CN" altLang="en-US" sz="1100" b="0" dirty="0">
                <a:solidFill>
                  <a:srgbClr val="FFFFFF"/>
                </a:solidFill>
                <a:latin typeface="华文细黑" pitchFamily="2" charset="-122"/>
                <a:ea typeface="华文细黑" pitchFamily="2" charset="-122"/>
              </a:rPr>
              <a:t>组配色方案，同一页面内只选择一组使用。（仅供参考）</a:t>
            </a:r>
          </a:p>
          <a:p>
            <a:pPr defTabSz="801266">
              <a:lnSpc>
                <a:spcPct val="125000"/>
              </a:lnSpc>
              <a:buClr>
                <a:srgbClr val="777777"/>
              </a:buClr>
              <a:buSzPct val="60000"/>
              <a:buFont typeface="Wingdings" pitchFamily="2" charset="2"/>
              <a:buNone/>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zh-CN" altLang="en-US" sz="1100" b="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9293" y="-61907"/>
            <a:ext cx="1399480" cy="838201"/>
          </a:xfrm>
          <a:prstGeom prst="rect">
            <a:avLst/>
          </a:prstGeom>
          <a:noFill/>
          <a:ln w="9525">
            <a:noFill/>
            <a:miter lim="800000"/>
            <a:headEnd/>
            <a:tailEnd/>
          </a:ln>
          <a:effectLst/>
        </p:spPr>
        <p:txBody>
          <a:bodyPr lIns="80084" tIns="40043" rIns="80084" bIns="40043"/>
          <a:lstStyle/>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客户或者合作伙伴的标志放在右上角</a:t>
            </a:r>
            <a:r>
              <a:rPr lang="en-US" altLang="zh-CN" sz="1100" b="0" dirty="0">
                <a:solidFill>
                  <a:srgbClr val="FFFFFF"/>
                </a:solidFill>
                <a:latin typeface="华文细黑" pitchFamily="2" charset="-122"/>
                <a:ea typeface="华文细黑" pitchFamily="2" charset="-122"/>
              </a:rPr>
              <a:t>.</a:t>
            </a:r>
          </a:p>
          <a:p>
            <a:pPr defTabSz="801266">
              <a:lnSpc>
                <a:spcPct val="125000"/>
              </a:lnSpc>
              <a:buClr>
                <a:srgbClr val="777777"/>
              </a:buClr>
              <a:buSzPct val="60000"/>
              <a:buFont typeface="Wingdings" pitchFamily="2" charset="2"/>
              <a:buNone/>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zh-CN" altLang="en-US" sz="1100" b="0" dirty="0">
              <a:solidFill>
                <a:srgbClr val="FFFFFF"/>
              </a:solidFill>
              <a:latin typeface="华文细黑" pitchFamily="2" charset="-122"/>
              <a:ea typeface="华文细黑" pitchFamily="2" charset="-122"/>
            </a:endParaRPr>
          </a:p>
        </p:txBody>
      </p:sp>
      <p:sp>
        <p:nvSpPr>
          <p:cNvPr id="6155" name="Rectangle 68"/>
          <p:cNvSpPr>
            <a:spLocks noGrp="1" noChangeArrowheads="1"/>
          </p:cNvSpPr>
          <p:nvPr>
            <p:ph type="body" idx="1"/>
          </p:nvPr>
        </p:nvSpPr>
        <p:spPr bwMode="auto">
          <a:xfrm>
            <a:off x="624984" y="1641492"/>
            <a:ext cx="10873208" cy="4194175"/>
          </a:xfrm>
          <a:prstGeom prst="rect">
            <a:avLst/>
          </a:prstGeom>
          <a:noFill/>
          <a:ln w="9525">
            <a:noFill/>
            <a:miter lim="800000"/>
            <a:headEnd/>
            <a:tailEnd/>
          </a:ln>
        </p:spPr>
        <p:txBody>
          <a:bodyPr vert="horz" wrap="square" lIns="80112" tIns="40056" rIns="80112" bIns="40056"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28752" name="Rectangle 80"/>
          <p:cNvSpPr>
            <a:spLocks noChangeArrowheads="1"/>
          </p:cNvSpPr>
          <p:nvPr/>
        </p:nvSpPr>
        <p:spPr bwMode="auto">
          <a:xfrm>
            <a:off x="12362438" y="5020583"/>
            <a:ext cx="1225870" cy="307760"/>
          </a:xfrm>
          <a:prstGeom prst="rect">
            <a:avLst/>
          </a:prstGeom>
          <a:solidFill>
            <a:schemeClr val="bg1"/>
          </a:solidFill>
          <a:ln w="9525" algn="ctr">
            <a:noFill/>
            <a:miter lim="800000"/>
            <a:headEnd/>
            <a:tailEnd/>
          </a:ln>
          <a:effectLst/>
        </p:spPr>
        <p:txBody>
          <a:bodyPr lIns="91380" tIns="45687" rIns="91380" bIns="45687" anchor="ctr">
            <a:spAutoFit/>
          </a:bodyP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6805" y="3789371"/>
            <a:ext cx="986624"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6805" y="4005277"/>
            <a:ext cx="986624"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6805" y="4221213"/>
            <a:ext cx="986624"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6805" y="3573463"/>
            <a:ext cx="986624"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6805" y="4581597"/>
            <a:ext cx="986624"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6805" y="4797497"/>
            <a:ext cx="986624"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6805" y="5013397"/>
            <a:ext cx="986624"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6805" y="5373737"/>
            <a:ext cx="986624"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6805" y="5589637"/>
            <a:ext cx="986624"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6805" y="5805537"/>
            <a:ext cx="986624"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6805" y="6165921"/>
            <a:ext cx="986624"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6805" y="6391345"/>
            <a:ext cx="986624"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6805" y="6615161"/>
            <a:ext cx="986624"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sp>
        <p:nvSpPr>
          <p:cNvPr id="79" name="Rectangle 5"/>
          <p:cNvSpPr>
            <a:spLocks noChangeArrowheads="1"/>
          </p:cNvSpPr>
          <p:nvPr userDrawn="1"/>
        </p:nvSpPr>
        <p:spPr bwMode="auto">
          <a:xfrm>
            <a:off x="8483694" y="6489701"/>
            <a:ext cx="855098" cy="20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buClrTx/>
              <a:buFontTx/>
              <a:buNone/>
            </a:pPr>
            <a:r>
              <a:rPr lang="en-US" altLang="zh-CN" sz="1200" b="0" dirty="0" smtClean="0">
                <a:solidFill>
                  <a:srgbClr val="000000"/>
                </a:solidFill>
                <a:latin typeface="FrutigerNext LT Bold" pitchFamily="34" charset="0"/>
                <a:ea typeface="MS PGothic" pitchFamily="34" charset="-128"/>
              </a:rPr>
              <a:t>Page</a:t>
            </a:r>
            <a:r>
              <a:rPr lang="de-DE" altLang="zh-CN" sz="1200" b="0" dirty="0" smtClean="0">
                <a:solidFill>
                  <a:srgbClr val="000000"/>
                </a:solidFill>
                <a:latin typeface="FrutigerNext LT Bold" pitchFamily="34" charset="0"/>
                <a:ea typeface="MS PGothic" pitchFamily="34" charset="-128"/>
              </a:rPr>
              <a:t> </a:t>
            </a:r>
            <a:fld id="{A4C34F22-587E-473D-9099-376F4F013A30}" type="slidenum">
              <a:rPr lang="de-DE" altLang="zh-CN" sz="1200" b="0">
                <a:solidFill>
                  <a:srgbClr val="000000"/>
                </a:solidFill>
                <a:latin typeface="FrutigerNext LT Bold" pitchFamily="34" charset="0"/>
                <a:ea typeface="MS PGothic" pitchFamily="34" charset="-128"/>
              </a:rPr>
              <a:pPr eaLnBrk="0" hangingPunct="0">
                <a:lnSpc>
                  <a:spcPct val="85000"/>
                </a:lnSpc>
                <a:buClrTx/>
                <a:buFontTx/>
                <a:buNone/>
              </a:pPr>
              <a:t>‹#›</a:t>
            </a:fld>
            <a:endParaRPr lang="en-GB" altLang="zh-CN" sz="1200" b="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Lst>
  <p:timing>
    <p:tnLst>
      <p:par>
        <p:cTn id="1" dur="indefinite" restart="never" nodeType="tmRoot"/>
      </p:par>
    </p:tnLst>
  </p:timing>
  <p:hf hdr="0" ftr="0" dt="0"/>
  <p:txStyles>
    <p:titleStyle>
      <a:lvl1pPr algn="l" defTabSz="801266" rtl="0" eaLnBrk="0" fontAlgn="base" hangingPunct="0">
        <a:spcBef>
          <a:spcPct val="0"/>
        </a:spcBef>
        <a:spcAft>
          <a:spcPct val="0"/>
        </a:spcAft>
        <a:defRPr sz="3200" b="1">
          <a:solidFill>
            <a:srgbClr val="990000"/>
          </a:solidFill>
          <a:latin typeface="+mj-lt"/>
          <a:ea typeface="+mj-ea"/>
          <a:cs typeface="+mj-cs"/>
        </a:defRPr>
      </a:lvl1pPr>
      <a:lvl2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2pPr>
      <a:lvl3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3pPr>
      <a:lvl4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4pPr>
      <a:lvl5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5pPr>
      <a:lvl6pPr marL="456959" algn="l" defTabSz="801266" rtl="0" fontAlgn="base">
        <a:spcBef>
          <a:spcPct val="0"/>
        </a:spcBef>
        <a:spcAft>
          <a:spcPct val="0"/>
        </a:spcAft>
        <a:defRPr sz="3400">
          <a:solidFill>
            <a:srgbClr val="990000"/>
          </a:solidFill>
          <a:latin typeface="FrutigerNext LT Medium" pitchFamily="34" charset="0"/>
          <a:ea typeface="黑体" pitchFamily="2" charset="-122"/>
        </a:defRPr>
      </a:lvl6pPr>
      <a:lvl7pPr marL="913923" algn="l" defTabSz="801266" rtl="0" fontAlgn="base">
        <a:spcBef>
          <a:spcPct val="0"/>
        </a:spcBef>
        <a:spcAft>
          <a:spcPct val="0"/>
        </a:spcAft>
        <a:defRPr sz="3400">
          <a:solidFill>
            <a:srgbClr val="990000"/>
          </a:solidFill>
          <a:latin typeface="FrutigerNext LT Medium" pitchFamily="34" charset="0"/>
          <a:ea typeface="黑体" pitchFamily="2" charset="-122"/>
        </a:defRPr>
      </a:lvl7pPr>
      <a:lvl8pPr marL="1370879" algn="l" defTabSz="801266" rtl="0" fontAlgn="base">
        <a:spcBef>
          <a:spcPct val="0"/>
        </a:spcBef>
        <a:spcAft>
          <a:spcPct val="0"/>
        </a:spcAft>
        <a:defRPr sz="3400">
          <a:solidFill>
            <a:srgbClr val="990000"/>
          </a:solidFill>
          <a:latin typeface="FrutigerNext LT Medium" pitchFamily="34" charset="0"/>
          <a:ea typeface="黑体" pitchFamily="2" charset="-122"/>
        </a:defRPr>
      </a:lvl8pPr>
      <a:lvl9pPr marL="1827839" algn="l" defTabSz="801266" rtl="0" fontAlgn="base">
        <a:spcBef>
          <a:spcPct val="0"/>
        </a:spcBef>
        <a:spcAft>
          <a:spcPct val="0"/>
        </a:spcAft>
        <a:defRPr sz="3400">
          <a:solidFill>
            <a:srgbClr val="990000"/>
          </a:solidFill>
          <a:latin typeface="FrutigerNext LT Medium" pitchFamily="34" charset="0"/>
          <a:ea typeface="黑体" pitchFamily="2" charset="-122"/>
        </a:defRPr>
      </a:lvl9pPr>
    </p:titleStyle>
    <p:bodyStyle>
      <a:lvl1pPr marL="299881" indent="-299881" algn="l" defTabSz="801266" rtl="0" eaLnBrk="0" fontAlgn="base" hangingPunct="0">
        <a:lnSpc>
          <a:spcPct val="140000"/>
        </a:lnSpc>
        <a:spcBef>
          <a:spcPct val="0"/>
        </a:spcBef>
        <a:spcAft>
          <a:spcPct val="0"/>
        </a:spcAft>
        <a:buClr>
          <a:schemeClr val="bg2"/>
        </a:buClr>
        <a:buSzPct val="60000"/>
        <a:buFont typeface="Wingdings" pitchFamily="2" charset="2"/>
        <a:buChar char="l"/>
        <a:defRPr sz="2000" b="1">
          <a:solidFill>
            <a:schemeClr val="tx1"/>
          </a:solidFill>
          <a:latin typeface="微软雅黑" pitchFamily="34" charset="-122"/>
          <a:ea typeface="微软雅黑" pitchFamily="34" charset="-122"/>
          <a:cs typeface="+mn-cs"/>
        </a:defRPr>
      </a:lvl1pPr>
      <a:lvl2pPr marL="652117" indent="-250694" algn="l" defTabSz="801266"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微软雅黑" pitchFamily="34" charset="-122"/>
          <a:ea typeface="微软雅黑" pitchFamily="34" charset="-122"/>
        </a:defRPr>
      </a:lvl2pPr>
      <a:lvl3pPr marL="1002775" indent="-201508" algn="l" defTabSz="801266"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itchFamily="34" charset="-122"/>
          <a:ea typeface="微软雅黑" pitchFamily="34" charset="-122"/>
        </a:defRPr>
      </a:lvl3pPr>
      <a:lvl4pPr marL="1401025" indent="-199920" algn="l" defTabSz="801266" rtl="0" eaLnBrk="0" fontAlgn="base" hangingPunct="0">
        <a:lnSpc>
          <a:spcPct val="140000"/>
        </a:lnSpc>
        <a:spcBef>
          <a:spcPct val="0"/>
        </a:spcBef>
        <a:spcAft>
          <a:spcPct val="0"/>
        </a:spcAft>
        <a:buChar char="–"/>
        <a:defRPr sz="1400">
          <a:solidFill>
            <a:schemeClr val="tx1"/>
          </a:solidFill>
          <a:latin typeface="微软雅黑" pitchFamily="34" charset="-122"/>
          <a:ea typeface="微软雅黑" pitchFamily="34" charset="-122"/>
        </a:defRPr>
      </a:lvl4pPr>
      <a:lvl5pPr marL="1802455" indent="-201508" algn="l" defTabSz="801266" rtl="0" eaLnBrk="0" fontAlgn="base" hangingPunct="0">
        <a:lnSpc>
          <a:spcPct val="140000"/>
        </a:lnSpc>
        <a:spcBef>
          <a:spcPct val="0"/>
        </a:spcBef>
        <a:spcAft>
          <a:spcPct val="0"/>
        </a:spcAft>
        <a:buFont typeface="FrutigerNext LT Medium" pitchFamily="34" charset="0"/>
        <a:buChar char="~"/>
        <a:defRPr sz="1200">
          <a:solidFill>
            <a:schemeClr val="tx1"/>
          </a:solidFill>
          <a:latin typeface="微软雅黑" pitchFamily="34" charset="-122"/>
          <a:ea typeface="微软雅黑" pitchFamily="34" charset="-122"/>
        </a:defRPr>
      </a:lvl5pPr>
      <a:lvl6pPr marL="2259414"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6373"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3334"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0290"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3923" rtl="0" eaLnBrk="1" latinLnBrk="0" hangingPunct="1">
        <a:defRPr sz="1800" kern="1200">
          <a:solidFill>
            <a:schemeClr val="tx1"/>
          </a:solidFill>
          <a:latin typeface="+mn-lt"/>
          <a:ea typeface="+mn-ea"/>
          <a:cs typeface="+mn-cs"/>
        </a:defRPr>
      </a:lvl1pPr>
      <a:lvl2pPr marL="456959" algn="l" defTabSz="913923" rtl="0" eaLnBrk="1" latinLnBrk="0" hangingPunct="1">
        <a:defRPr sz="1800" kern="1200">
          <a:solidFill>
            <a:schemeClr val="tx1"/>
          </a:solidFill>
          <a:latin typeface="+mn-lt"/>
          <a:ea typeface="+mn-ea"/>
          <a:cs typeface="+mn-cs"/>
        </a:defRPr>
      </a:lvl2pPr>
      <a:lvl3pPr marL="913923" algn="l" defTabSz="913923" rtl="0" eaLnBrk="1" latinLnBrk="0" hangingPunct="1">
        <a:defRPr sz="1800" kern="1200">
          <a:solidFill>
            <a:schemeClr val="tx1"/>
          </a:solidFill>
          <a:latin typeface="+mn-lt"/>
          <a:ea typeface="+mn-ea"/>
          <a:cs typeface="+mn-cs"/>
        </a:defRPr>
      </a:lvl3pPr>
      <a:lvl4pPr marL="1370879" algn="l" defTabSz="913923" rtl="0" eaLnBrk="1" latinLnBrk="0" hangingPunct="1">
        <a:defRPr sz="1800" kern="1200">
          <a:solidFill>
            <a:schemeClr val="tx1"/>
          </a:solidFill>
          <a:latin typeface="+mn-lt"/>
          <a:ea typeface="+mn-ea"/>
          <a:cs typeface="+mn-cs"/>
        </a:defRPr>
      </a:lvl4pPr>
      <a:lvl5pPr marL="1827839" algn="l" defTabSz="913923" rtl="0" eaLnBrk="1" latinLnBrk="0" hangingPunct="1">
        <a:defRPr sz="1800" kern="1200">
          <a:solidFill>
            <a:schemeClr val="tx1"/>
          </a:solidFill>
          <a:latin typeface="+mn-lt"/>
          <a:ea typeface="+mn-ea"/>
          <a:cs typeface="+mn-cs"/>
        </a:defRPr>
      </a:lvl5pPr>
      <a:lvl6pPr marL="2284798" algn="l" defTabSz="913923" rtl="0" eaLnBrk="1" latinLnBrk="0" hangingPunct="1">
        <a:defRPr sz="1800" kern="1200">
          <a:solidFill>
            <a:schemeClr val="tx1"/>
          </a:solidFill>
          <a:latin typeface="+mn-lt"/>
          <a:ea typeface="+mn-ea"/>
          <a:cs typeface="+mn-cs"/>
        </a:defRPr>
      </a:lvl6pPr>
      <a:lvl7pPr marL="2741760" algn="l" defTabSz="913923" rtl="0" eaLnBrk="1" latinLnBrk="0" hangingPunct="1">
        <a:defRPr sz="1800" kern="1200">
          <a:solidFill>
            <a:schemeClr val="tx1"/>
          </a:solidFill>
          <a:latin typeface="+mn-lt"/>
          <a:ea typeface="+mn-ea"/>
          <a:cs typeface="+mn-cs"/>
        </a:defRPr>
      </a:lvl7pPr>
      <a:lvl8pPr marL="3198720" algn="l" defTabSz="913923" rtl="0" eaLnBrk="1" latinLnBrk="0" hangingPunct="1">
        <a:defRPr sz="1800" kern="1200">
          <a:solidFill>
            <a:schemeClr val="tx1"/>
          </a:solidFill>
          <a:latin typeface="+mn-lt"/>
          <a:ea typeface="+mn-ea"/>
          <a:cs typeface="+mn-cs"/>
        </a:defRPr>
      </a:lvl8pPr>
      <a:lvl9pPr marL="3655680" algn="l" defTabSz="913923"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146" name="Picture 79" descr="dd"/>
          <p:cNvPicPr>
            <a:picLocks noChangeAspect="1" noChangeArrowheads="1"/>
          </p:cNvPicPr>
          <p:nvPr/>
        </p:nvPicPr>
        <p:blipFill>
          <a:blip r:embed="rId9" cstate="print"/>
          <a:srcRect/>
          <a:stretch>
            <a:fillRect/>
          </a:stretch>
        </p:blipFill>
        <p:spPr bwMode="auto">
          <a:xfrm>
            <a:off x="3" y="6224640"/>
            <a:ext cx="12203645" cy="636587"/>
          </a:xfrm>
          <a:prstGeom prst="rect">
            <a:avLst/>
          </a:prstGeom>
          <a:noFill/>
          <a:ln w="9525">
            <a:noFill/>
            <a:miter lim="800000"/>
            <a:headEnd/>
            <a:tailEnd/>
          </a:ln>
        </p:spPr>
      </p:pic>
      <p:sp>
        <p:nvSpPr>
          <p:cNvPr id="28680" name="Text Box 8"/>
          <p:cNvSpPr txBox="1">
            <a:spLocks noChangeArrowheads="1"/>
          </p:cNvSpPr>
          <p:nvPr/>
        </p:nvSpPr>
        <p:spPr bwMode="auto">
          <a:xfrm>
            <a:off x="870214" y="6438901"/>
            <a:ext cx="2613934" cy="265574"/>
          </a:xfrm>
          <a:prstGeom prst="rect">
            <a:avLst/>
          </a:prstGeom>
          <a:noFill/>
          <a:ln w="9525">
            <a:noFill/>
            <a:miter lim="800000"/>
            <a:headEnd/>
            <a:tailEnd/>
          </a:ln>
        </p:spPr>
        <p:txBody>
          <a:bodyPr wrap="none" lIns="80084" tIns="40043" rIns="80084" bIns="40043">
            <a:spAutoFit/>
          </a:bodyPr>
          <a:lstStyle/>
          <a:p>
            <a:pPr defTabSz="801266" eaLnBrk="0" hangingPunct="0">
              <a:buClrTx/>
              <a:buFontTx/>
              <a:buNone/>
              <a:defRPr/>
            </a:pPr>
            <a:r>
              <a:rPr lang="en-US" altLang="zh-CN" sz="1200" b="0" dirty="0">
                <a:solidFill>
                  <a:srgbClr val="000000"/>
                </a:solidFill>
                <a:latin typeface="FrutigerNext LT Bold" charset="0"/>
                <a:ea typeface="MS PGothic" pitchFamily="34" charset="-128"/>
              </a:rPr>
              <a:t>HUAWEI TECHNOLOGIES CO., LTD.</a:t>
            </a:r>
            <a:endParaRPr lang="en-US" altLang="zh-CN" sz="2200" b="0" dirty="0">
              <a:solidFill>
                <a:srgbClr val="000000"/>
              </a:solidFill>
              <a:ea typeface="MS PGothic" pitchFamily="34" charset="-128"/>
            </a:endParaRPr>
          </a:p>
        </p:txBody>
      </p:sp>
      <p:pic>
        <p:nvPicPr>
          <p:cNvPr id="6148" name="Picture 9" descr="8"/>
          <p:cNvPicPr>
            <a:picLocks noChangeAspect="1" noChangeArrowheads="1"/>
          </p:cNvPicPr>
          <p:nvPr/>
        </p:nvPicPr>
        <p:blipFill>
          <a:blip r:embed="rId10" cstate="print"/>
          <a:srcRect/>
          <a:stretch>
            <a:fillRect/>
          </a:stretch>
        </p:blipFill>
        <p:spPr bwMode="auto">
          <a:xfrm>
            <a:off x="10014471" y="6399273"/>
            <a:ext cx="1748822" cy="312737"/>
          </a:xfrm>
          <a:prstGeom prst="rect">
            <a:avLst/>
          </a:prstGeom>
          <a:noFill/>
          <a:ln w="9525">
            <a:noFill/>
            <a:miter lim="800000"/>
            <a:headEnd/>
            <a:tailEnd/>
          </a:ln>
        </p:spPr>
      </p:pic>
      <p:sp>
        <p:nvSpPr>
          <p:cNvPr id="6150" name="Rectangle 13"/>
          <p:cNvSpPr>
            <a:spLocks noGrp="1" noChangeArrowheads="1"/>
          </p:cNvSpPr>
          <p:nvPr>
            <p:ph type="title"/>
          </p:nvPr>
        </p:nvSpPr>
        <p:spPr bwMode="auto">
          <a:xfrm>
            <a:off x="696993" y="430227"/>
            <a:ext cx="10801200" cy="871537"/>
          </a:xfrm>
          <a:prstGeom prst="rect">
            <a:avLst/>
          </a:prstGeom>
          <a:noFill/>
          <a:ln w="9525">
            <a:noFill/>
            <a:miter lim="800000"/>
            <a:headEnd/>
            <a:tailEnd/>
          </a:ln>
        </p:spPr>
        <p:txBody>
          <a:bodyPr vert="horz" wrap="square" lIns="80099" tIns="40049" rIns="80099" bIns="40049" numCol="1" anchor="ctr" anchorCtr="0" compatLnSpc="1">
            <a:prstTxWarp prst="textNoShape">
              <a:avLst/>
            </a:prstTxWarp>
          </a:bodyPr>
          <a:lstStyle/>
          <a:p>
            <a:pPr lvl="0"/>
            <a:r>
              <a:rPr lang="zh-CN" altLang="en-US" dirty="0" smtClean="0"/>
              <a:t>单击此处编辑母版标题样式</a:t>
            </a:r>
          </a:p>
        </p:txBody>
      </p:sp>
      <p:sp>
        <p:nvSpPr>
          <p:cNvPr id="28693" name="Rectangle 21"/>
          <p:cNvSpPr>
            <a:spLocks noChangeArrowheads="1"/>
          </p:cNvSpPr>
          <p:nvPr/>
        </p:nvSpPr>
        <p:spPr bwMode="auto">
          <a:xfrm>
            <a:off x="5191452" y="6438901"/>
            <a:ext cx="1643351" cy="265536"/>
          </a:xfrm>
          <a:prstGeom prst="rect">
            <a:avLst/>
          </a:prstGeom>
          <a:noFill/>
          <a:ln w="9525" algn="ctr">
            <a:noFill/>
            <a:miter lim="800000"/>
            <a:headEnd/>
            <a:tailEnd/>
          </a:ln>
          <a:effectLst/>
        </p:spPr>
        <p:txBody>
          <a:bodyPr wrap="none" lIns="80052" tIns="40024" rIns="80052" bIns="40024">
            <a:spAutoFit/>
          </a:bodyPr>
          <a:lstStyle/>
          <a:p>
            <a:pPr defTabSz="801266" eaLnBrk="0" hangingPunct="0">
              <a:buClrTx/>
              <a:buFontTx/>
              <a:buNone/>
              <a:defRPr/>
            </a:pPr>
            <a:r>
              <a:rPr lang="en-US" altLang="zh-CN" sz="1200" b="0" dirty="0">
                <a:solidFill>
                  <a:srgbClr val="000000"/>
                </a:solidFill>
                <a:latin typeface="FrutigerNext LT Bold" pitchFamily="1" charset="0"/>
                <a:ea typeface="ＭＳ Ｐゴシック" pitchFamily="34" charset="-128"/>
              </a:rPr>
              <a:t>Huawei Confidential </a:t>
            </a:r>
          </a:p>
        </p:txBody>
      </p:sp>
      <p:sp>
        <p:nvSpPr>
          <p:cNvPr id="28694" name="Rectangle 22"/>
          <p:cNvSpPr>
            <a:spLocks noChangeArrowheads="1"/>
          </p:cNvSpPr>
          <p:nvPr/>
        </p:nvSpPr>
        <p:spPr bwMode="auto">
          <a:xfrm>
            <a:off x="-2544864" y="528639"/>
            <a:ext cx="2460208" cy="5307012"/>
          </a:xfrm>
          <a:prstGeom prst="rect">
            <a:avLst/>
          </a:prstGeom>
          <a:noFill/>
          <a:ln w="9525">
            <a:noFill/>
            <a:miter lim="800000"/>
            <a:headEnd/>
            <a:tailEnd/>
          </a:ln>
          <a:effectLst/>
        </p:spPr>
        <p:txBody>
          <a:bodyPr lIns="80084" tIns="40043" rIns="80084" bIns="40043"/>
          <a:lstStyle/>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英文标题</a:t>
            </a:r>
            <a:r>
              <a:rPr lang="en-US" altLang="zh-CN" sz="1100" b="0" dirty="0">
                <a:solidFill>
                  <a:srgbClr val="FFFFFF"/>
                </a:solidFill>
                <a:latin typeface="Arial" pitchFamily="34" charset="0"/>
                <a:ea typeface="华文细黑" pitchFamily="2" charset="-122"/>
              </a:rPr>
              <a:t>:32-35pt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 R153 G0 B0</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内部使用字体 </a:t>
            </a:r>
            <a:r>
              <a:rPr lang="en-US" altLang="zh-CN" sz="1100" b="0" dirty="0">
                <a:solidFill>
                  <a:srgbClr val="FFFFFF"/>
                </a:solidFill>
                <a:latin typeface="FrutigerNext LT Regular" pitchFamily="34" charset="0"/>
                <a:ea typeface="华文细黑" pitchFamily="2" charset="-122"/>
              </a:rPr>
              <a:t>:</a:t>
            </a:r>
          </a:p>
          <a:p>
            <a:pPr algn="r" defTabSz="801266">
              <a:lnSpc>
                <a:spcPct val="125000"/>
              </a:lnSpc>
              <a:buClr>
                <a:srgbClr val="777777"/>
              </a:buClr>
              <a:buSzPct val="60000"/>
              <a:buFont typeface="Wingdings" pitchFamily="2" charset="2"/>
              <a:buNone/>
              <a:defRPr/>
            </a:pPr>
            <a:r>
              <a:rPr lang="en-US" altLang="zh-CN" sz="1100" b="0" dirty="0" err="1">
                <a:solidFill>
                  <a:srgbClr val="FFFFFF"/>
                </a:solidFill>
                <a:latin typeface="FrutigerNext LT Regular" pitchFamily="34" charset="0"/>
                <a:ea typeface="华文细黑" pitchFamily="2" charset="-122"/>
              </a:rPr>
              <a:t>FrutigerNext</a:t>
            </a:r>
            <a:r>
              <a:rPr lang="en-US" altLang="zh-CN" sz="1100" b="0" dirty="0">
                <a:solidFill>
                  <a:srgbClr val="FFFFFF"/>
                </a:solidFill>
                <a:latin typeface="FrutigerNext LT Regular" pitchFamily="34" charset="0"/>
                <a:ea typeface="华文细黑" pitchFamily="2" charset="-122"/>
              </a:rPr>
              <a:t> LT Medium</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外部使用字体 </a:t>
            </a:r>
            <a:r>
              <a:rPr lang="en-US" altLang="zh-CN" sz="1100" b="0" dirty="0">
                <a:solidFill>
                  <a:srgbClr val="FFFFFF"/>
                </a:solidFill>
                <a:latin typeface="FrutigerNext LT Regular" pitchFamily="34" charset="0"/>
                <a:ea typeface="华文细黑" pitchFamily="2" charset="-122"/>
              </a:rPr>
              <a:t>: Arial</a:t>
            </a:r>
          </a:p>
          <a:p>
            <a:pPr algn="r" defTabSz="801266">
              <a:lnSpc>
                <a:spcPct val="7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中文标题</a:t>
            </a:r>
            <a:r>
              <a:rPr lang="en-US" altLang="zh-CN" sz="1100" b="0" dirty="0">
                <a:solidFill>
                  <a:srgbClr val="FFFFFF"/>
                </a:solidFill>
                <a:latin typeface="Arial" pitchFamily="34" charset="0"/>
                <a:ea typeface="华文细黑" pitchFamily="2" charset="-122"/>
              </a:rPr>
              <a:t>:30-32pt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 R153 G0 B0</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黑体</a:t>
            </a: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英文正文</a:t>
            </a:r>
            <a:r>
              <a:rPr lang="en-US" altLang="zh-CN" sz="1100" b="0" dirty="0">
                <a:solidFill>
                  <a:srgbClr val="FFFFFF"/>
                </a:solidFill>
                <a:latin typeface="Arial" pitchFamily="34" charset="0"/>
                <a:ea typeface="华文细黑" pitchFamily="2" charset="-122"/>
              </a:rPr>
              <a:t>:20-22pt</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子目录 </a:t>
            </a:r>
            <a:r>
              <a:rPr lang="en-US" altLang="zh-CN" sz="1100" b="0" dirty="0">
                <a:solidFill>
                  <a:srgbClr val="FFFFFF"/>
                </a:solidFill>
                <a:latin typeface="Arial" pitchFamily="34" charset="0"/>
                <a:ea typeface="华文细黑" pitchFamily="2" charset="-122"/>
              </a:rPr>
              <a:t>(2-5</a:t>
            </a:r>
            <a:r>
              <a:rPr lang="zh-CN" altLang="en-US" sz="1100" b="0" dirty="0">
                <a:solidFill>
                  <a:srgbClr val="FFFFFF"/>
                </a:solidFill>
                <a:latin typeface="Arial" pitchFamily="34" charset="0"/>
                <a:ea typeface="华文细黑" pitchFamily="2" charset="-122"/>
              </a:rPr>
              <a:t>级</a:t>
            </a:r>
            <a:r>
              <a:rPr lang="en-US" altLang="zh-CN" sz="1100" b="0" dirty="0">
                <a:solidFill>
                  <a:srgbClr val="FFFFFF"/>
                </a:solidFill>
                <a:latin typeface="Arial" pitchFamily="34" charset="0"/>
                <a:ea typeface="华文细黑" pitchFamily="2" charset="-122"/>
              </a:rPr>
              <a:t>) :18pt  </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黑色</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内部使用字体 </a:t>
            </a:r>
            <a:r>
              <a:rPr lang="en-US" altLang="zh-CN" sz="1100" b="0" dirty="0">
                <a:solidFill>
                  <a:srgbClr val="FFFFFF"/>
                </a:solidFill>
                <a:latin typeface="FrutigerNext LT Regular" pitchFamily="34" charset="0"/>
                <a:ea typeface="华文细黑" pitchFamily="2" charset="-122"/>
              </a:rPr>
              <a:t>:</a:t>
            </a:r>
          </a:p>
          <a:p>
            <a:pPr algn="r" defTabSz="801266">
              <a:lnSpc>
                <a:spcPct val="125000"/>
              </a:lnSpc>
              <a:buClr>
                <a:srgbClr val="777777"/>
              </a:buClr>
              <a:buSzPct val="60000"/>
              <a:buFont typeface="Wingdings" pitchFamily="2" charset="2"/>
              <a:buNone/>
              <a:defRPr/>
            </a:pPr>
            <a:r>
              <a:rPr lang="en-US" altLang="zh-CN" sz="1100" b="0" dirty="0" err="1">
                <a:solidFill>
                  <a:srgbClr val="FFFFFF"/>
                </a:solidFill>
                <a:latin typeface="FrutigerNext LT Regular" pitchFamily="34" charset="0"/>
                <a:ea typeface="华文细黑" pitchFamily="2" charset="-122"/>
              </a:rPr>
              <a:t>FrutigerNext</a:t>
            </a:r>
            <a:r>
              <a:rPr lang="en-US" altLang="zh-CN" sz="1100" b="0" dirty="0">
                <a:solidFill>
                  <a:srgbClr val="FFFFFF"/>
                </a:solidFill>
                <a:latin typeface="FrutigerNext LT Regular" pitchFamily="34" charset="0"/>
                <a:ea typeface="华文细黑" pitchFamily="2" charset="-122"/>
              </a:rPr>
              <a:t> LT Regular</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FrutigerNext LT Regular" pitchFamily="34" charset="0"/>
                <a:ea typeface="华文细黑" pitchFamily="2" charset="-122"/>
              </a:rPr>
              <a:t>外部使用字体 </a:t>
            </a:r>
            <a:r>
              <a:rPr lang="en-US" altLang="zh-CN" sz="1100" b="0" dirty="0">
                <a:solidFill>
                  <a:srgbClr val="FFFFFF"/>
                </a:solidFill>
                <a:latin typeface="FrutigerNext LT Regular" pitchFamily="34" charset="0"/>
                <a:ea typeface="华文细黑" pitchFamily="2" charset="-122"/>
              </a:rPr>
              <a:t>: Arial</a:t>
            </a:r>
          </a:p>
          <a:p>
            <a:pPr algn="r" defTabSz="801266">
              <a:lnSpc>
                <a:spcPct val="7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中文正文</a:t>
            </a:r>
            <a:r>
              <a:rPr lang="en-US" altLang="zh-CN" sz="1100" b="0" dirty="0">
                <a:solidFill>
                  <a:srgbClr val="FFFFFF"/>
                </a:solidFill>
                <a:latin typeface="Arial" pitchFamily="34" charset="0"/>
                <a:ea typeface="华文细黑" pitchFamily="2" charset="-122"/>
              </a:rPr>
              <a:t>:18-20pt</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子目录</a:t>
            </a:r>
            <a:r>
              <a:rPr lang="en-US" altLang="zh-CN" sz="1100" b="0" dirty="0">
                <a:solidFill>
                  <a:srgbClr val="FFFFFF"/>
                </a:solidFill>
                <a:latin typeface="Arial" pitchFamily="34" charset="0"/>
                <a:ea typeface="华文细黑" pitchFamily="2" charset="-122"/>
              </a:rPr>
              <a:t>(2-5</a:t>
            </a:r>
            <a:r>
              <a:rPr lang="zh-CN" altLang="en-US" sz="1100" b="0" dirty="0">
                <a:solidFill>
                  <a:srgbClr val="FFFFFF"/>
                </a:solidFill>
                <a:latin typeface="Arial" pitchFamily="34" charset="0"/>
                <a:ea typeface="华文细黑" pitchFamily="2" charset="-122"/>
              </a:rPr>
              <a:t>级</a:t>
            </a:r>
            <a:r>
              <a:rPr lang="en-US" altLang="zh-CN" sz="1100" b="0" dirty="0">
                <a:solidFill>
                  <a:srgbClr val="FFFFFF"/>
                </a:solidFill>
                <a:latin typeface="Arial" pitchFamily="34" charset="0"/>
                <a:ea typeface="华文细黑" pitchFamily="2" charset="-122"/>
              </a:rPr>
              <a:t>):18pt </a:t>
            </a: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颜色</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黑色</a:t>
            </a:r>
          </a:p>
          <a:p>
            <a:pPr algn="r" defTabSz="801266">
              <a:lnSpc>
                <a:spcPct val="125000"/>
              </a:lnSpc>
              <a:buClr>
                <a:srgbClr val="777777"/>
              </a:buClr>
              <a:buSzPct val="60000"/>
              <a:buFont typeface="Wingdings" pitchFamily="2" charset="2"/>
              <a:buNone/>
              <a:defRPr/>
            </a:pPr>
            <a:r>
              <a:rPr lang="zh-CN" altLang="en-US" sz="1100" b="0" dirty="0">
                <a:solidFill>
                  <a:srgbClr val="FFFFFF"/>
                </a:solidFill>
                <a:latin typeface="Arial" pitchFamily="34" charset="0"/>
                <a:ea typeface="华文细黑" pitchFamily="2" charset="-122"/>
              </a:rPr>
              <a:t>字体</a:t>
            </a:r>
            <a:r>
              <a:rPr lang="en-US" altLang="zh-CN" sz="1100" b="0" dirty="0">
                <a:solidFill>
                  <a:srgbClr val="FFFFFF"/>
                </a:solidFill>
                <a:latin typeface="Arial" pitchFamily="34" charset="0"/>
                <a:ea typeface="华文细黑" pitchFamily="2" charset="-122"/>
              </a:rPr>
              <a:t>:</a:t>
            </a:r>
            <a:r>
              <a:rPr lang="zh-CN" altLang="en-US" sz="1100" b="0" dirty="0">
                <a:solidFill>
                  <a:srgbClr val="FFFFFF"/>
                </a:solidFill>
                <a:latin typeface="Arial" pitchFamily="34" charset="0"/>
                <a:ea typeface="华文细黑" pitchFamily="2" charset="-122"/>
              </a:rPr>
              <a:t>细黑体 </a:t>
            </a: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en-US" altLang="zh-CN" sz="1100" b="0" dirty="0">
              <a:solidFill>
                <a:srgbClr val="FFFFFF"/>
              </a:solidFill>
              <a:latin typeface="Arial" pitchFamily="34" charset="0"/>
              <a:ea typeface="华文细黑" pitchFamily="2" charset="-122"/>
            </a:endParaRPr>
          </a:p>
          <a:p>
            <a:pPr algn="r" defTabSz="801266">
              <a:lnSpc>
                <a:spcPct val="125000"/>
              </a:lnSpc>
              <a:buClr>
                <a:srgbClr val="777777"/>
              </a:buClr>
              <a:buSzPct val="60000"/>
              <a:buFont typeface="Wingdings" pitchFamily="2" charset="2"/>
              <a:buNone/>
              <a:defRPr/>
            </a:pPr>
            <a:endParaRPr lang="zh-CN" altLang="en-US" sz="1100" b="0" dirty="0">
              <a:solidFill>
                <a:srgbClr val="000000"/>
              </a:solidFill>
              <a:latin typeface="Arial" pitchFamily="34" charset="0"/>
              <a:ea typeface="华文细黑" pitchFamily="2" charset="-122"/>
            </a:endParaRPr>
          </a:p>
        </p:txBody>
      </p:sp>
      <p:sp>
        <p:nvSpPr>
          <p:cNvPr id="28734" name="Rectangle 62"/>
          <p:cNvSpPr>
            <a:spLocks noChangeArrowheads="1"/>
          </p:cNvSpPr>
          <p:nvPr/>
        </p:nvSpPr>
        <p:spPr bwMode="auto">
          <a:xfrm>
            <a:off x="12269293" y="1423992"/>
            <a:ext cx="1399480" cy="2005012"/>
          </a:xfrm>
          <a:prstGeom prst="rect">
            <a:avLst/>
          </a:prstGeom>
          <a:noFill/>
          <a:ln w="9525">
            <a:noFill/>
            <a:miter lim="800000"/>
            <a:headEnd/>
            <a:tailEnd/>
          </a:ln>
          <a:effectLst/>
        </p:spPr>
        <p:txBody>
          <a:bodyPr lIns="80084" tIns="40043" rIns="80084" bIns="40043"/>
          <a:lstStyle/>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配色参考方案：</a:t>
            </a:r>
          </a:p>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建议同一页面内不超过四种颜色，以下是</a:t>
            </a:r>
            <a:r>
              <a:rPr lang="en-US" altLang="zh-CN" sz="1100" b="0" dirty="0">
                <a:solidFill>
                  <a:srgbClr val="FFFFFF"/>
                </a:solidFill>
                <a:latin typeface="华文细黑" pitchFamily="2" charset="-122"/>
                <a:ea typeface="华文细黑" pitchFamily="2" charset="-122"/>
              </a:rPr>
              <a:t>13</a:t>
            </a:r>
            <a:r>
              <a:rPr lang="zh-CN" altLang="en-US" sz="1100" b="0" dirty="0">
                <a:solidFill>
                  <a:srgbClr val="FFFFFF"/>
                </a:solidFill>
                <a:latin typeface="华文细黑" pitchFamily="2" charset="-122"/>
                <a:ea typeface="华文细黑" pitchFamily="2" charset="-122"/>
              </a:rPr>
              <a:t>组配色方案，同一页面内只选择一组使用。（仅供参考）</a:t>
            </a:r>
          </a:p>
          <a:p>
            <a:pPr defTabSz="801266">
              <a:lnSpc>
                <a:spcPct val="125000"/>
              </a:lnSpc>
              <a:buClr>
                <a:srgbClr val="777777"/>
              </a:buClr>
              <a:buSzPct val="60000"/>
              <a:buFont typeface="Wingdings" pitchFamily="2" charset="2"/>
              <a:buNone/>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zh-CN" altLang="en-US" sz="1100" b="0" dirty="0">
              <a:solidFill>
                <a:srgbClr val="FFFFFF"/>
              </a:solidFill>
              <a:latin typeface="华文细黑" pitchFamily="2" charset="-122"/>
              <a:ea typeface="华文细黑" pitchFamily="2" charset="-122"/>
            </a:endParaRPr>
          </a:p>
        </p:txBody>
      </p:sp>
      <p:sp>
        <p:nvSpPr>
          <p:cNvPr id="28737" name="Rectangle 65"/>
          <p:cNvSpPr>
            <a:spLocks noChangeArrowheads="1"/>
          </p:cNvSpPr>
          <p:nvPr/>
        </p:nvSpPr>
        <p:spPr bwMode="auto">
          <a:xfrm>
            <a:off x="12269293" y="-61907"/>
            <a:ext cx="1399480" cy="838201"/>
          </a:xfrm>
          <a:prstGeom prst="rect">
            <a:avLst/>
          </a:prstGeom>
          <a:noFill/>
          <a:ln w="9525">
            <a:noFill/>
            <a:miter lim="800000"/>
            <a:headEnd/>
            <a:tailEnd/>
          </a:ln>
          <a:effectLst/>
        </p:spPr>
        <p:txBody>
          <a:bodyPr lIns="80084" tIns="40043" rIns="80084" bIns="40043"/>
          <a:lstStyle/>
          <a:p>
            <a:pPr defTabSz="801266">
              <a:lnSpc>
                <a:spcPct val="120000"/>
              </a:lnSpc>
              <a:buClr>
                <a:srgbClr val="777777"/>
              </a:buClr>
              <a:buSzPct val="60000"/>
              <a:buFont typeface="Wingdings" pitchFamily="2" charset="2"/>
              <a:buNone/>
              <a:defRPr/>
            </a:pPr>
            <a:r>
              <a:rPr lang="zh-CN" altLang="en-US" sz="1100" b="0" dirty="0">
                <a:solidFill>
                  <a:srgbClr val="FFFFFF"/>
                </a:solidFill>
                <a:latin typeface="华文细黑" pitchFamily="2" charset="-122"/>
                <a:ea typeface="华文细黑" pitchFamily="2" charset="-122"/>
              </a:rPr>
              <a:t>客户或者合作伙伴的标志放在右上角</a:t>
            </a:r>
            <a:r>
              <a:rPr lang="en-US" altLang="zh-CN" sz="1100" b="0" dirty="0">
                <a:solidFill>
                  <a:srgbClr val="FFFFFF"/>
                </a:solidFill>
                <a:latin typeface="华文细黑" pitchFamily="2" charset="-122"/>
                <a:ea typeface="华文细黑" pitchFamily="2" charset="-122"/>
              </a:rPr>
              <a:t>.</a:t>
            </a:r>
          </a:p>
          <a:p>
            <a:pPr defTabSz="801266">
              <a:lnSpc>
                <a:spcPct val="125000"/>
              </a:lnSpc>
              <a:buClr>
                <a:srgbClr val="777777"/>
              </a:buClr>
              <a:buSzPct val="60000"/>
              <a:buFont typeface="Wingdings" pitchFamily="2" charset="2"/>
              <a:buNone/>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en-US" altLang="zh-CN" sz="1100" b="0" dirty="0">
              <a:solidFill>
                <a:srgbClr val="FFFFFF"/>
              </a:solidFill>
              <a:latin typeface="华文细黑" pitchFamily="2" charset="-122"/>
              <a:ea typeface="华文细黑" pitchFamily="2" charset="-122"/>
            </a:endParaRPr>
          </a:p>
          <a:p>
            <a:pPr defTabSz="801266">
              <a:lnSpc>
                <a:spcPct val="125000"/>
              </a:lnSpc>
              <a:buClr>
                <a:srgbClr val="777777"/>
              </a:buClr>
              <a:buSzPct val="60000"/>
              <a:buFont typeface="Wingdings" pitchFamily="2" charset="2"/>
              <a:buChar char="l"/>
              <a:defRPr/>
            </a:pPr>
            <a:endParaRPr lang="zh-CN" altLang="en-US" sz="1100" b="0" dirty="0">
              <a:solidFill>
                <a:srgbClr val="FFFFFF"/>
              </a:solidFill>
              <a:latin typeface="华文细黑" pitchFamily="2" charset="-122"/>
              <a:ea typeface="华文细黑" pitchFamily="2" charset="-122"/>
            </a:endParaRPr>
          </a:p>
        </p:txBody>
      </p:sp>
      <p:sp>
        <p:nvSpPr>
          <p:cNvPr id="6155" name="Rectangle 68"/>
          <p:cNvSpPr>
            <a:spLocks noGrp="1" noChangeArrowheads="1"/>
          </p:cNvSpPr>
          <p:nvPr>
            <p:ph type="body" idx="1"/>
          </p:nvPr>
        </p:nvSpPr>
        <p:spPr bwMode="auto">
          <a:xfrm>
            <a:off x="624984" y="1641492"/>
            <a:ext cx="10873208" cy="4194175"/>
          </a:xfrm>
          <a:prstGeom prst="rect">
            <a:avLst/>
          </a:prstGeom>
          <a:noFill/>
          <a:ln w="9525">
            <a:noFill/>
            <a:miter lim="800000"/>
            <a:headEnd/>
            <a:tailEnd/>
          </a:ln>
        </p:spPr>
        <p:txBody>
          <a:bodyPr vert="horz" wrap="square" lIns="80112" tIns="40056" rIns="80112" bIns="40056"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28752" name="Rectangle 80"/>
          <p:cNvSpPr>
            <a:spLocks noChangeArrowheads="1"/>
          </p:cNvSpPr>
          <p:nvPr/>
        </p:nvSpPr>
        <p:spPr bwMode="auto">
          <a:xfrm>
            <a:off x="12362438" y="5020583"/>
            <a:ext cx="1225870" cy="307760"/>
          </a:xfrm>
          <a:prstGeom prst="rect">
            <a:avLst/>
          </a:prstGeom>
          <a:solidFill>
            <a:schemeClr val="bg1"/>
          </a:solidFill>
          <a:ln w="9525" algn="ctr">
            <a:noFill/>
            <a:miter lim="800000"/>
            <a:headEnd/>
            <a:tailEnd/>
          </a:ln>
          <a:effectLst/>
        </p:spPr>
        <p:txBody>
          <a:bodyPr lIns="91380" tIns="45687" rIns="91380" bIns="45687" anchor="ctr">
            <a:spAutoFit/>
          </a:bodyP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nvGrpSpPr>
          <p:cNvPr id="2" name="Group 81"/>
          <p:cNvGrpSpPr>
            <a:grpSpLocks/>
          </p:cNvGrpSpPr>
          <p:nvPr/>
        </p:nvGrpSpPr>
        <p:grpSpPr bwMode="auto">
          <a:xfrm>
            <a:off x="12476797" y="3789371"/>
            <a:ext cx="986624" cy="182563"/>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3" name="Group 86"/>
          <p:cNvGrpSpPr>
            <a:grpSpLocks/>
          </p:cNvGrpSpPr>
          <p:nvPr/>
        </p:nvGrpSpPr>
        <p:grpSpPr bwMode="auto">
          <a:xfrm>
            <a:off x="12476797" y="4005277"/>
            <a:ext cx="986624" cy="182563"/>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4" name="Group 91"/>
          <p:cNvGrpSpPr>
            <a:grpSpLocks/>
          </p:cNvGrpSpPr>
          <p:nvPr/>
        </p:nvGrpSpPr>
        <p:grpSpPr bwMode="auto">
          <a:xfrm>
            <a:off x="12476797" y="4221197"/>
            <a:ext cx="986624" cy="182563"/>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5" name="Group 96"/>
          <p:cNvGrpSpPr>
            <a:grpSpLocks/>
          </p:cNvGrpSpPr>
          <p:nvPr/>
        </p:nvGrpSpPr>
        <p:grpSpPr bwMode="auto">
          <a:xfrm>
            <a:off x="12476797" y="3573463"/>
            <a:ext cx="986624"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6" name="Group 101"/>
          <p:cNvGrpSpPr>
            <a:grpSpLocks/>
          </p:cNvGrpSpPr>
          <p:nvPr/>
        </p:nvGrpSpPr>
        <p:grpSpPr bwMode="auto">
          <a:xfrm>
            <a:off x="12476797" y="4581581"/>
            <a:ext cx="986624"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7" name="Group 106"/>
          <p:cNvGrpSpPr>
            <a:grpSpLocks/>
          </p:cNvGrpSpPr>
          <p:nvPr/>
        </p:nvGrpSpPr>
        <p:grpSpPr bwMode="auto">
          <a:xfrm>
            <a:off x="12476797" y="4797481"/>
            <a:ext cx="986624"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8" name="Group 111"/>
          <p:cNvGrpSpPr>
            <a:grpSpLocks/>
          </p:cNvGrpSpPr>
          <p:nvPr/>
        </p:nvGrpSpPr>
        <p:grpSpPr bwMode="auto">
          <a:xfrm>
            <a:off x="12476797" y="5013381"/>
            <a:ext cx="986624"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9" name="Group 116"/>
          <p:cNvGrpSpPr>
            <a:grpSpLocks/>
          </p:cNvGrpSpPr>
          <p:nvPr/>
        </p:nvGrpSpPr>
        <p:grpSpPr bwMode="auto">
          <a:xfrm>
            <a:off x="12476797" y="5373721"/>
            <a:ext cx="986624" cy="182563"/>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0" name="Group 121"/>
          <p:cNvGrpSpPr>
            <a:grpSpLocks/>
          </p:cNvGrpSpPr>
          <p:nvPr/>
        </p:nvGrpSpPr>
        <p:grpSpPr bwMode="auto">
          <a:xfrm>
            <a:off x="12476797" y="5589621"/>
            <a:ext cx="986624" cy="182563"/>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1" name="Group 126"/>
          <p:cNvGrpSpPr>
            <a:grpSpLocks/>
          </p:cNvGrpSpPr>
          <p:nvPr/>
        </p:nvGrpSpPr>
        <p:grpSpPr bwMode="auto">
          <a:xfrm>
            <a:off x="12476797" y="5805521"/>
            <a:ext cx="986624" cy="182563"/>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2" name="Group 131"/>
          <p:cNvGrpSpPr>
            <a:grpSpLocks/>
          </p:cNvGrpSpPr>
          <p:nvPr/>
        </p:nvGrpSpPr>
        <p:grpSpPr bwMode="auto">
          <a:xfrm>
            <a:off x="12476797" y="6165905"/>
            <a:ext cx="986624"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3" name="Group 136"/>
          <p:cNvGrpSpPr>
            <a:grpSpLocks/>
          </p:cNvGrpSpPr>
          <p:nvPr/>
        </p:nvGrpSpPr>
        <p:grpSpPr bwMode="auto">
          <a:xfrm>
            <a:off x="12476797" y="6391329"/>
            <a:ext cx="986624"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grpSp>
        <p:nvGrpSpPr>
          <p:cNvPr id="14" name="Group 141"/>
          <p:cNvGrpSpPr>
            <a:grpSpLocks/>
          </p:cNvGrpSpPr>
          <p:nvPr/>
        </p:nvGrpSpPr>
        <p:grpSpPr bwMode="auto">
          <a:xfrm>
            <a:off x="12476797" y="6615145"/>
            <a:ext cx="986624" cy="182563"/>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buClrTx/>
                <a:buFontTx/>
                <a:buNone/>
                <a:defRPr/>
              </a:pPr>
              <a:endParaRPr lang="zh-CN" altLang="en-US" sz="1400" b="0" dirty="0">
                <a:solidFill>
                  <a:srgbClr val="FFFFFF"/>
                </a:solidFill>
                <a:latin typeface="FrutigerNext LT Regular" pitchFamily="34" charset="0"/>
                <a:ea typeface="MS PGothic" pitchFamily="34" charset="-128"/>
              </a:endParaRPr>
            </a:p>
          </p:txBody>
        </p:sp>
      </p:grpSp>
      <p:sp>
        <p:nvSpPr>
          <p:cNvPr id="79" name="Rectangle 5"/>
          <p:cNvSpPr>
            <a:spLocks noChangeArrowheads="1"/>
          </p:cNvSpPr>
          <p:nvPr userDrawn="1"/>
        </p:nvSpPr>
        <p:spPr bwMode="auto">
          <a:xfrm>
            <a:off x="8483694" y="6489701"/>
            <a:ext cx="855098" cy="20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buClrTx/>
              <a:buFontTx/>
              <a:buNone/>
            </a:pPr>
            <a:r>
              <a:rPr lang="en-US" altLang="zh-CN" sz="1200" b="0" dirty="0" smtClean="0">
                <a:solidFill>
                  <a:srgbClr val="000000"/>
                </a:solidFill>
                <a:latin typeface="FrutigerNext LT Bold" pitchFamily="34" charset="0"/>
                <a:ea typeface="MS PGothic" pitchFamily="34" charset="-128"/>
              </a:rPr>
              <a:t>Page</a:t>
            </a:r>
            <a:r>
              <a:rPr lang="de-DE" altLang="zh-CN" sz="1200" b="0" dirty="0" smtClean="0">
                <a:solidFill>
                  <a:srgbClr val="000000"/>
                </a:solidFill>
                <a:latin typeface="FrutigerNext LT Bold" pitchFamily="34" charset="0"/>
                <a:ea typeface="MS PGothic" pitchFamily="34" charset="-128"/>
              </a:rPr>
              <a:t> </a:t>
            </a:r>
            <a:fld id="{A4C34F22-587E-473D-9099-376F4F013A30}" type="slidenum">
              <a:rPr lang="de-DE" altLang="zh-CN" sz="1200" b="0">
                <a:solidFill>
                  <a:srgbClr val="000000"/>
                </a:solidFill>
                <a:latin typeface="FrutigerNext LT Bold" pitchFamily="34" charset="0"/>
                <a:ea typeface="MS PGothic" pitchFamily="34" charset="-128"/>
              </a:rPr>
              <a:pPr eaLnBrk="0" hangingPunct="0">
                <a:lnSpc>
                  <a:spcPct val="85000"/>
                </a:lnSpc>
                <a:buClrTx/>
                <a:buFontTx/>
                <a:buNone/>
              </a:pPr>
              <a:t>‹#›</a:t>
            </a:fld>
            <a:endParaRPr lang="en-GB" altLang="zh-CN" sz="1200" b="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Lst>
  <p:timing>
    <p:tnLst>
      <p:par>
        <p:cTn id="1" dur="indefinite" restart="never" nodeType="tmRoot"/>
      </p:par>
    </p:tnLst>
  </p:timing>
  <p:hf hdr="0" ftr="0" dt="0"/>
  <p:txStyles>
    <p:titleStyle>
      <a:lvl1pPr algn="l" defTabSz="801266" rtl="0" eaLnBrk="0" fontAlgn="base" hangingPunct="0">
        <a:spcBef>
          <a:spcPct val="0"/>
        </a:spcBef>
        <a:spcAft>
          <a:spcPct val="0"/>
        </a:spcAft>
        <a:defRPr sz="3200" b="1">
          <a:solidFill>
            <a:srgbClr val="990000"/>
          </a:solidFill>
          <a:latin typeface="+mj-lt"/>
          <a:ea typeface="+mj-ea"/>
          <a:cs typeface="+mj-cs"/>
        </a:defRPr>
      </a:lvl1pPr>
      <a:lvl2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2pPr>
      <a:lvl3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3pPr>
      <a:lvl4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4pPr>
      <a:lvl5pPr algn="l" defTabSz="801266" rtl="0" eaLnBrk="0" fontAlgn="base" hangingPunct="0">
        <a:spcBef>
          <a:spcPct val="0"/>
        </a:spcBef>
        <a:spcAft>
          <a:spcPct val="0"/>
        </a:spcAft>
        <a:defRPr sz="3400">
          <a:solidFill>
            <a:srgbClr val="990000"/>
          </a:solidFill>
          <a:latin typeface="FrutigerNext LT Medium" pitchFamily="34" charset="0"/>
          <a:ea typeface="黑体" pitchFamily="2" charset="-122"/>
        </a:defRPr>
      </a:lvl5pPr>
      <a:lvl6pPr marL="456959" algn="l" defTabSz="801266" rtl="0" fontAlgn="base">
        <a:spcBef>
          <a:spcPct val="0"/>
        </a:spcBef>
        <a:spcAft>
          <a:spcPct val="0"/>
        </a:spcAft>
        <a:defRPr sz="3400">
          <a:solidFill>
            <a:srgbClr val="990000"/>
          </a:solidFill>
          <a:latin typeface="FrutigerNext LT Medium" pitchFamily="34" charset="0"/>
          <a:ea typeface="黑体" pitchFamily="2" charset="-122"/>
        </a:defRPr>
      </a:lvl6pPr>
      <a:lvl7pPr marL="913923" algn="l" defTabSz="801266" rtl="0" fontAlgn="base">
        <a:spcBef>
          <a:spcPct val="0"/>
        </a:spcBef>
        <a:spcAft>
          <a:spcPct val="0"/>
        </a:spcAft>
        <a:defRPr sz="3400">
          <a:solidFill>
            <a:srgbClr val="990000"/>
          </a:solidFill>
          <a:latin typeface="FrutigerNext LT Medium" pitchFamily="34" charset="0"/>
          <a:ea typeface="黑体" pitchFamily="2" charset="-122"/>
        </a:defRPr>
      </a:lvl7pPr>
      <a:lvl8pPr marL="1370879" algn="l" defTabSz="801266" rtl="0" fontAlgn="base">
        <a:spcBef>
          <a:spcPct val="0"/>
        </a:spcBef>
        <a:spcAft>
          <a:spcPct val="0"/>
        </a:spcAft>
        <a:defRPr sz="3400">
          <a:solidFill>
            <a:srgbClr val="990000"/>
          </a:solidFill>
          <a:latin typeface="FrutigerNext LT Medium" pitchFamily="34" charset="0"/>
          <a:ea typeface="黑体" pitchFamily="2" charset="-122"/>
        </a:defRPr>
      </a:lvl8pPr>
      <a:lvl9pPr marL="1827839" algn="l" defTabSz="801266" rtl="0" fontAlgn="base">
        <a:spcBef>
          <a:spcPct val="0"/>
        </a:spcBef>
        <a:spcAft>
          <a:spcPct val="0"/>
        </a:spcAft>
        <a:defRPr sz="3400">
          <a:solidFill>
            <a:srgbClr val="990000"/>
          </a:solidFill>
          <a:latin typeface="FrutigerNext LT Medium" pitchFamily="34" charset="0"/>
          <a:ea typeface="黑体" pitchFamily="2" charset="-122"/>
        </a:defRPr>
      </a:lvl9pPr>
    </p:titleStyle>
    <p:bodyStyle>
      <a:lvl1pPr marL="299881" indent="-299881" algn="l" defTabSz="801266" rtl="0" eaLnBrk="0" fontAlgn="base" hangingPunct="0">
        <a:lnSpc>
          <a:spcPct val="140000"/>
        </a:lnSpc>
        <a:spcBef>
          <a:spcPct val="0"/>
        </a:spcBef>
        <a:spcAft>
          <a:spcPct val="0"/>
        </a:spcAft>
        <a:buClr>
          <a:schemeClr val="bg2"/>
        </a:buClr>
        <a:buSzPct val="60000"/>
        <a:buFont typeface="Wingdings" pitchFamily="2" charset="2"/>
        <a:buChar char="l"/>
        <a:defRPr sz="2000" b="1">
          <a:solidFill>
            <a:schemeClr val="tx1"/>
          </a:solidFill>
          <a:latin typeface="微软雅黑" pitchFamily="34" charset="-122"/>
          <a:ea typeface="微软雅黑" pitchFamily="34" charset="-122"/>
          <a:cs typeface="+mn-cs"/>
        </a:defRPr>
      </a:lvl1pPr>
      <a:lvl2pPr marL="652117" indent="-250694" algn="l" defTabSz="801266" rtl="0" eaLnBrk="0" fontAlgn="base" hangingPunct="0">
        <a:lnSpc>
          <a:spcPct val="140000"/>
        </a:lnSpc>
        <a:spcBef>
          <a:spcPct val="0"/>
        </a:spcBef>
        <a:spcAft>
          <a:spcPct val="0"/>
        </a:spcAft>
        <a:buClr>
          <a:schemeClr val="tx1"/>
        </a:buClr>
        <a:buSzPct val="50000"/>
        <a:buFont typeface="Wingdings" pitchFamily="2" charset="2"/>
        <a:buChar char="p"/>
        <a:defRPr>
          <a:solidFill>
            <a:schemeClr val="tx1"/>
          </a:solidFill>
          <a:latin typeface="微软雅黑" pitchFamily="34" charset="-122"/>
          <a:ea typeface="微软雅黑" pitchFamily="34" charset="-122"/>
        </a:defRPr>
      </a:lvl2pPr>
      <a:lvl3pPr marL="1002775" indent="-201508" algn="l" defTabSz="801266"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微软雅黑" pitchFamily="34" charset="-122"/>
          <a:ea typeface="微软雅黑" pitchFamily="34" charset="-122"/>
        </a:defRPr>
      </a:lvl3pPr>
      <a:lvl4pPr marL="1401025" indent="-199920" algn="l" defTabSz="801266" rtl="0" eaLnBrk="0" fontAlgn="base" hangingPunct="0">
        <a:lnSpc>
          <a:spcPct val="140000"/>
        </a:lnSpc>
        <a:spcBef>
          <a:spcPct val="0"/>
        </a:spcBef>
        <a:spcAft>
          <a:spcPct val="0"/>
        </a:spcAft>
        <a:buChar char="–"/>
        <a:defRPr sz="1400">
          <a:solidFill>
            <a:schemeClr val="tx1"/>
          </a:solidFill>
          <a:latin typeface="微软雅黑" pitchFamily="34" charset="-122"/>
          <a:ea typeface="微软雅黑" pitchFamily="34" charset="-122"/>
        </a:defRPr>
      </a:lvl4pPr>
      <a:lvl5pPr marL="1802455" indent="-201508" algn="l" defTabSz="801266" rtl="0" eaLnBrk="0" fontAlgn="base" hangingPunct="0">
        <a:lnSpc>
          <a:spcPct val="140000"/>
        </a:lnSpc>
        <a:spcBef>
          <a:spcPct val="0"/>
        </a:spcBef>
        <a:spcAft>
          <a:spcPct val="0"/>
        </a:spcAft>
        <a:buFont typeface="FrutigerNext LT Medium" pitchFamily="34" charset="0"/>
        <a:buChar char="~"/>
        <a:defRPr sz="1200">
          <a:solidFill>
            <a:schemeClr val="tx1"/>
          </a:solidFill>
          <a:latin typeface="微软雅黑" pitchFamily="34" charset="-122"/>
          <a:ea typeface="微软雅黑" pitchFamily="34" charset="-122"/>
        </a:defRPr>
      </a:lvl5pPr>
      <a:lvl6pPr marL="2259414"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6373"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3334"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0290" indent="-201508" algn="l" defTabSz="801266"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3923" rtl="0" eaLnBrk="1" latinLnBrk="0" hangingPunct="1">
        <a:defRPr sz="1800" kern="1200">
          <a:solidFill>
            <a:schemeClr val="tx1"/>
          </a:solidFill>
          <a:latin typeface="+mn-lt"/>
          <a:ea typeface="+mn-ea"/>
          <a:cs typeface="+mn-cs"/>
        </a:defRPr>
      </a:lvl1pPr>
      <a:lvl2pPr marL="456959" algn="l" defTabSz="913923" rtl="0" eaLnBrk="1" latinLnBrk="0" hangingPunct="1">
        <a:defRPr sz="1800" kern="1200">
          <a:solidFill>
            <a:schemeClr val="tx1"/>
          </a:solidFill>
          <a:latin typeface="+mn-lt"/>
          <a:ea typeface="+mn-ea"/>
          <a:cs typeface="+mn-cs"/>
        </a:defRPr>
      </a:lvl2pPr>
      <a:lvl3pPr marL="913923" algn="l" defTabSz="913923" rtl="0" eaLnBrk="1" latinLnBrk="0" hangingPunct="1">
        <a:defRPr sz="1800" kern="1200">
          <a:solidFill>
            <a:schemeClr val="tx1"/>
          </a:solidFill>
          <a:latin typeface="+mn-lt"/>
          <a:ea typeface="+mn-ea"/>
          <a:cs typeface="+mn-cs"/>
        </a:defRPr>
      </a:lvl3pPr>
      <a:lvl4pPr marL="1370879" algn="l" defTabSz="913923" rtl="0" eaLnBrk="1" latinLnBrk="0" hangingPunct="1">
        <a:defRPr sz="1800" kern="1200">
          <a:solidFill>
            <a:schemeClr val="tx1"/>
          </a:solidFill>
          <a:latin typeface="+mn-lt"/>
          <a:ea typeface="+mn-ea"/>
          <a:cs typeface="+mn-cs"/>
        </a:defRPr>
      </a:lvl4pPr>
      <a:lvl5pPr marL="1827839" algn="l" defTabSz="913923" rtl="0" eaLnBrk="1" latinLnBrk="0" hangingPunct="1">
        <a:defRPr sz="1800" kern="1200">
          <a:solidFill>
            <a:schemeClr val="tx1"/>
          </a:solidFill>
          <a:latin typeface="+mn-lt"/>
          <a:ea typeface="+mn-ea"/>
          <a:cs typeface="+mn-cs"/>
        </a:defRPr>
      </a:lvl5pPr>
      <a:lvl6pPr marL="2284798" algn="l" defTabSz="913923" rtl="0" eaLnBrk="1" latinLnBrk="0" hangingPunct="1">
        <a:defRPr sz="1800" kern="1200">
          <a:solidFill>
            <a:schemeClr val="tx1"/>
          </a:solidFill>
          <a:latin typeface="+mn-lt"/>
          <a:ea typeface="+mn-ea"/>
          <a:cs typeface="+mn-cs"/>
        </a:defRPr>
      </a:lvl6pPr>
      <a:lvl7pPr marL="2741760" algn="l" defTabSz="913923" rtl="0" eaLnBrk="1" latinLnBrk="0" hangingPunct="1">
        <a:defRPr sz="1800" kern="1200">
          <a:solidFill>
            <a:schemeClr val="tx1"/>
          </a:solidFill>
          <a:latin typeface="+mn-lt"/>
          <a:ea typeface="+mn-ea"/>
          <a:cs typeface="+mn-cs"/>
        </a:defRPr>
      </a:lvl7pPr>
      <a:lvl8pPr marL="3198720" algn="l" defTabSz="913923" rtl="0" eaLnBrk="1" latinLnBrk="0" hangingPunct="1">
        <a:defRPr sz="1800" kern="1200">
          <a:solidFill>
            <a:schemeClr val="tx1"/>
          </a:solidFill>
          <a:latin typeface="+mn-lt"/>
          <a:ea typeface="+mn-ea"/>
          <a:cs typeface="+mn-cs"/>
        </a:defRPr>
      </a:lvl8pPr>
      <a:lvl9pPr marL="3655680" algn="l" defTabSz="913923"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8194" name="Picture 6" descr="5"/>
          <p:cNvPicPr>
            <a:picLocks noChangeAspect="1" noChangeArrowheads="1"/>
          </p:cNvPicPr>
          <p:nvPr/>
        </p:nvPicPr>
        <p:blipFill>
          <a:blip r:embed="rId4" cstate="print"/>
          <a:srcRect/>
          <a:stretch>
            <a:fillRect/>
          </a:stretch>
        </p:blipFill>
        <p:spPr bwMode="auto">
          <a:xfrm>
            <a:off x="0" y="5897564"/>
            <a:ext cx="12195175" cy="1003300"/>
          </a:xfrm>
          <a:prstGeom prst="rect">
            <a:avLst/>
          </a:prstGeom>
          <a:noFill/>
          <a:ln w="9525">
            <a:noFill/>
            <a:miter lim="800000"/>
            <a:headEnd/>
            <a:tailEnd/>
          </a:ln>
        </p:spPr>
      </p:pic>
      <p:sp>
        <p:nvSpPr>
          <p:cNvPr id="63495" name="Text Box 7"/>
          <p:cNvSpPr txBox="1">
            <a:spLocks noChangeArrowheads="1"/>
          </p:cNvSpPr>
          <p:nvPr/>
        </p:nvSpPr>
        <p:spPr bwMode="auto">
          <a:xfrm>
            <a:off x="4312787" y="2675013"/>
            <a:ext cx="2806116" cy="761321"/>
          </a:xfrm>
          <a:prstGeom prst="rect">
            <a:avLst/>
          </a:prstGeom>
          <a:noFill/>
          <a:ln w="9525">
            <a:noFill/>
            <a:miter lim="800000"/>
            <a:headEnd/>
            <a:tailEnd/>
          </a:ln>
        </p:spPr>
        <p:txBody>
          <a:bodyPr wrap="none" lIns="83408" tIns="41699" rIns="83408" bIns="41699">
            <a:spAutoFit/>
          </a:bodyPr>
          <a:lstStyle/>
          <a:p>
            <a:pPr defTabSz="834586" eaLnBrk="0" hangingPunct="0">
              <a:buClrTx/>
              <a:buFontTx/>
              <a:buNone/>
              <a:defRPr/>
            </a:pPr>
            <a:r>
              <a:rPr lang="en-US" altLang="zh-CN" sz="4400" b="0" dirty="0">
                <a:solidFill>
                  <a:srgbClr val="990000"/>
                </a:solidFill>
                <a:latin typeface="Arial" pitchFamily="34" charset="0"/>
                <a:ea typeface="ＭＳ Ｐゴシック" pitchFamily="34" charset="-128"/>
              </a:rPr>
              <a:t>Thank you</a:t>
            </a:r>
          </a:p>
        </p:txBody>
      </p:sp>
      <p:sp>
        <p:nvSpPr>
          <p:cNvPr id="63496" name="Text Box 8"/>
          <p:cNvSpPr txBox="1">
            <a:spLocks noChangeArrowheads="1"/>
          </p:cNvSpPr>
          <p:nvPr/>
        </p:nvSpPr>
        <p:spPr bwMode="auto">
          <a:xfrm>
            <a:off x="4369956" y="3435352"/>
            <a:ext cx="2746019" cy="484322"/>
          </a:xfrm>
          <a:prstGeom prst="rect">
            <a:avLst/>
          </a:prstGeom>
          <a:noFill/>
          <a:ln w="9525">
            <a:noFill/>
            <a:miter lim="800000"/>
            <a:headEnd/>
            <a:tailEnd/>
          </a:ln>
        </p:spPr>
        <p:txBody>
          <a:bodyPr wrap="none" lIns="83408" tIns="41699" rIns="83408" bIns="41699">
            <a:spAutoFit/>
          </a:bodyPr>
          <a:lstStyle/>
          <a:p>
            <a:pPr defTabSz="834586" eaLnBrk="0" hangingPunct="0">
              <a:buClrTx/>
              <a:buFontTx/>
              <a:buNone/>
              <a:defRPr/>
            </a:pPr>
            <a:r>
              <a:rPr lang="en-US" altLang="zh-CN" sz="2600" b="0" dirty="0">
                <a:solidFill>
                  <a:srgbClr val="666666"/>
                </a:solidFill>
                <a:ea typeface="MS PGothic" pitchFamily="34" charset="-128"/>
              </a:rPr>
              <a:t>www.huawei.com</a:t>
            </a:r>
            <a:endParaRPr lang="en-US" altLang="zh-CN" sz="2100" b="0" dirty="0">
              <a:solidFill>
                <a:srgbClr val="990000"/>
              </a:solidFill>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4007" r:id="rId1"/>
    <p:sldLayoutId id="2147484008" r:id="rId2"/>
  </p:sldLayoutIdLst>
  <p:timing>
    <p:tnLst>
      <p:par>
        <p:cTn id="1" dur="indefinite" restart="never" nodeType="tmRoot"/>
      </p:par>
    </p:tnLst>
  </p:timing>
  <p:hf hdr="0" ftr="0" dt="0"/>
  <p:txStyles>
    <p:titleStyle>
      <a:lvl1pPr algn="ctr" defTabSz="801266" rtl="0" eaLnBrk="0" fontAlgn="base" hangingPunct="0">
        <a:spcBef>
          <a:spcPct val="0"/>
        </a:spcBef>
        <a:spcAft>
          <a:spcPct val="0"/>
        </a:spcAft>
        <a:defRPr sz="3800">
          <a:solidFill>
            <a:schemeClr val="tx2"/>
          </a:solidFill>
          <a:latin typeface="+mj-lt"/>
          <a:ea typeface="宋体" pitchFamily="2" charset="-122"/>
          <a:cs typeface="+mj-cs"/>
        </a:defRPr>
      </a:lvl1pPr>
      <a:lvl2pPr algn="ctr" defTabSz="801266" rtl="0" eaLnBrk="0" fontAlgn="base" hangingPunct="0">
        <a:spcBef>
          <a:spcPct val="0"/>
        </a:spcBef>
        <a:spcAft>
          <a:spcPct val="0"/>
        </a:spcAft>
        <a:defRPr sz="3800">
          <a:solidFill>
            <a:schemeClr val="tx2"/>
          </a:solidFill>
          <a:latin typeface="Arial" pitchFamily="34" charset="0"/>
          <a:ea typeface="宋体" pitchFamily="2" charset="-122"/>
        </a:defRPr>
      </a:lvl2pPr>
      <a:lvl3pPr algn="ctr" defTabSz="801266" rtl="0" eaLnBrk="0" fontAlgn="base" hangingPunct="0">
        <a:spcBef>
          <a:spcPct val="0"/>
        </a:spcBef>
        <a:spcAft>
          <a:spcPct val="0"/>
        </a:spcAft>
        <a:defRPr sz="3800">
          <a:solidFill>
            <a:schemeClr val="tx2"/>
          </a:solidFill>
          <a:latin typeface="Arial" pitchFamily="34" charset="0"/>
          <a:ea typeface="宋体" pitchFamily="2" charset="-122"/>
        </a:defRPr>
      </a:lvl3pPr>
      <a:lvl4pPr algn="ctr" defTabSz="801266" rtl="0" eaLnBrk="0" fontAlgn="base" hangingPunct="0">
        <a:spcBef>
          <a:spcPct val="0"/>
        </a:spcBef>
        <a:spcAft>
          <a:spcPct val="0"/>
        </a:spcAft>
        <a:defRPr sz="3800">
          <a:solidFill>
            <a:schemeClr val="tx2"/>
          </a:solidFill>
          <a:latin typeface="Arial" pitchFamily="34" charset="0"/>
          <a:ea typeface="宋体" pitchFamily="2" charset="-122"/>
        </a:defRPr>
      </a:lvl4pPr>
      <a:lvl5pPr algn="ctr" defTabSz="801266" rtl="0" eaLnBrk="0" fontAlgn="base" hangingPunct="0">
        <a:spcBef>
          <a:spcPct val="0"/>
        </a:spcBef>
        <a:spcAft>
          <a:spcPct val="0"/>
        </a:spcAft>
        <a:defRPr sz="3800">
          <a:solidFill>
            <a:schemeClr val="tx2"/>
          </a:solidFill>
          <a:latin typeface="Arial" pitchFamily="34" charset="0"/>
          <a:ea typeface="宋体" pitchFamily="2" charset="-122"/>
        </a:defRPr>
      </a:lvl5pPr>
      <a:lvl6pPr marL="456959" algn="ctr" defTabSz="801266" rtl="0" fontAlgn="base">
        <a:spcBef>
          <a:spcPct val="0"/>
        </a:spcBef>
        <a:spcAft>
          <a:spcPct val="0"/>
        </a:spcAft>
        <a:defRPr sz="3800">
          <a:solidFill>
            <a:schemeClr val="tx2"/>
          </a:solidFill>
          <a:latin typeface="Arial" pitchFamily="34" charset="0"/>
          <a:ea typeface="宋体" pitchFamily="2" charset="-122"/>
        </a:defRPr>
      </a:lvl6pPr>
      <a:lvl7pPr marL="913923" algn="ctr" defTabSz="801266" rtl="0" fontAlgn="base">
        <a:spcBef>
          <a:spcPct val="0"/>
        </a:spcBef>
        <a:spcAft>
          <a:spcPct val="0"/>
        </a:spcAft>
        <a:defRPr sz="3800">
          <a:solidFill>
            <a:schemeClr val="tx2"/>
          </a:solidFill>
          <a:latin typeface="Arial" pitchFamily="34" charset="0"/>
          <a:ea typeface="宋体" pitchFamily="2" charset="-122"/>
        </a:defRPr>
      </a:lvl7pPr>
      <a:lvl8pPr marL="1370879" algn="ctr" defTabSz="801266" rtl="0" fontAlgn="base">
        <a:spcBef>
          <a:spcPct val="0"/>
        </a:spcBef>
        <a:spcAft>
          <a:spcPct val="0"/>
        </a:spcAft>
        <a:defRPr sz="3800">
          <a:solidFill>
            <a:schemeClr val="tx2"/>
          </a:solidFill>
          <a:latin typeface="Arial" pitchFamily="34" charset="0"/>
          <a:ea typeface="宋体" pitchFamily="2" charset="-122"/>
        </a:defRPr>
      </a:lvl8pPr>
      <a:lvl9pPr marL="1827839" algn="ctr" defTabSz="801266" rtl="0" fontAlgn="base">
        <a:spcBef>
          <a:spcPct val="0"/>
        </a:spcBef>
        <a:spcAft>
          <a:spcPct val="0"/>
        </a:spcAft>
        <a:defRPr sz="3800">
          <a:solidFill>
            <a:schemeClr val="tx2"/>
          </a:solidFill>
          <a:latin typeface="Arial" pitchFamily="34" charset="0"/>
          <a:ea typeface="宋体" pitchFamily="2" charset="-122"/>
        </a:defRPr>
      </a:lvl9pPr>
    </p:titleStyle>
    <p:bodyStyle>
      <a:lvl1pPr marL="299881" indent="-299881" algn="l" defTabSz="801266" rtl="0" eaLnBrk="0" fontAlgn="base" hangingPunct="0">
        <a:spcBef>
          <a:spcPct val="20000"/>
        </a:spcBef>
        <a:spcAft>
          <a:spcPct val="0"/>
        </a:spcAft>
        <a:buChar char="•"/>
        <a:defRPr sz="2800">
          <a:solidFill>
            <a:schemeClr val="tx1"/>
          </a:solidFill>
          <a:latin typeface="+mn-lt"/>
          <a:ea typeface="宋体" pitchFamily="2" charset="-122"/>
          <a:cs typeface="+mn-cs"/>
        </a:defRPr>
      </a:lvl1pPr>
      <a:lvl2pPr marL="652117" indent="-250694" algn="l" defTabSz="801266" rtl="0" eaLnBrk="0" fontAlgn="base" hangingPunct="0">
        <a:spcBef>
          <a:spcPct val="20000"/>
        </a:spcBef>
        <a:spcAft>
          <a:spcPct val="0"/>
        </a:spcAft>
        <a:buChar char="–"/>
        <a:defRPr sz="2500">
          <a:solidFill>
            <a:schemeClr val="tx1"/>
          </a:solidFill>
          <a:latin typeface="+mn-lt"/>
          <a:ea typeface="宋体" pitchFamily="2" charset="-122"/>
        </a:defRPr>
      </a:lvl2pPr>
      <a:lvl3pPr marL="1002775" indent="-201508" algn="l" defTabSz="801266" rtl="0" eaLnBrk="0" fontAlgn="base" hangingPunct="0">
        <a:spcBef>
          <a:spcPct val="20000"/>
        </a:spcBef>
        <a:spcAft>
          <a:spcPct val="0"/>
        </a:spcAft>
        <a:buChar char="•"/>
        <a:defRPr sz="2200">
          <a:solidFill>
            <a:schemeClr val="tx1"/>
          </a:solidFill>
          <a:latin typeface="+mn-lt"/>
          <a:ea typeface="宋体" pitchFamily="2" charset="-122"/>
        </a:defRPr>
      </a:lvl3pPr>
      <a:lvl4pPr marL="1401025" indent="-199920" algn="l" defTabSz="801266" rtl="0" eaLnBrk="0" fontAlgn="base" hangingPunct="0">
        <a:spcBef>
          <a:spcPct val="20000"/>
        </a:spcBef>
        <a:spcAft>
          <a:spcPct val="0"/>
        </a:spcAft>
        <a:buChar char="–"/>
        <a:defRPr sz="1700">
          <a:solidFill>
            <a:schemeClr val="tx1"/>
          </a:solidFill>
          <a:latin typeface="+mn-lt"/>
          <a:ea typeface="宋体" pitchFamily="2" charset="-122"/>
        </a:defRPr>
      </a:lvl4pPr>
      <a:lvl5pPr marL="1802455" indent="-201508" algn="l" defTabSz="801266" rtl="0" eaLnBrk="0" fontAlgn="base" hangingPunct="0">
        <a:spcBef>
          <a:spcPct val="20000"/>
        </a:spcBef>
        <a:spcAft>
          <a:spcPct val="0"/>
        </a:spcAft>
        <a:buChar char="»"/>
        <a:defRPr sz="1700">
          <a:solidFill>
            <a:schemeClr val="tx1"/>
          </a:solidFill>
          <a:latin typeface="+mn-lt"/>
          <a:ea typeface="宋体" pitchFamily="2" charset="-122"/>
        </a:defRPr>
      </a:lvl5pPr>
      <a:lvl6pPr marL="2259414" indent="-201508" algn="l" defTabSz="801266" rtl="0" fontAlgn="base">
        <a:spcBef>
          <a:spcPct val="20000"/>
        </a:spcBef>
        <a:spcAft>
          <a:spcPct val="0"/>
        </a:spcAft>
        <a:buChar char="»"/>
        <a:defRPr sz="1700">
          <a:solidFill>
            <a:schemeClr val="tx1"/>
          </a:solidFill>
          <a:latin typeface="+mn-lt"/>
          <a:ea typeface="+mn-ea"/>
        </a:defRPr>
      </a:lvl6pPr>
      <a:lvl7pPr marL="2716373" indent="-201508" algn="l" defTabSz="801266" rtl="0" fontAlgn="base">
        <a:spcBef>
          <a:spcPct val="20000"/>
        </a:spcBef>
        <a:spcAft>
          <a:spcPct val="0"/>
        </a:spcAft>
        <a:buChar char="»"/>
        <a:defRPr sz="1700">
          <a:solidFill>
            <a:schemeClr val="tx1"/>
          </a:solidFill>
          <a:latin typeface="+mn-lt"/>
          <a:ea typeface="+mn-ea"/>
        </a:defRPr>
      </a:lvl7pPr>
      <a:lvl8pPr marL="3173334" indent="-201508" algn="l" defTabSz="801266" rtl="0" fontAlgn="base">
        <a:spcBef>
          <a:spcPct val="20000"/>
        </a:spcBef>
        <a:spcAft>
          <a:spcPct val="0"/>
        </a:spcAft>
        <a:buChar char="»"/>
        <a:defRPr sz="1700">
          <a:solidFill>
            <a:schemeClr val="tx1"/>
          </a:solidFill>
          <a:latin typeface="+mn-lt"/>
          <a:ea typeface="+mn-ea"/>
        </a:defRPr>
      </a:lvl8pPr>
      <a:lvl9pPr marL="3630290" indent="-201508" algn="l" defTabSz="801266" rtl="0" fontAlgn="base">
        <a:spcBef>
          <a:spcPct val="20000"/>
        </a:spcBef>
        <a:spcAft>
          <a:spcPct val="0"/>
        </a:spcAft>
        <a:buChar char="»"/>
        <a:defRPr sz="1700">
          <a:solidFill>
            <a:schemeClr val="tx1"/>
          </a:solidFill>
          <a:latin typeface="+mn-lt"/>
          <a:ea typeface="+mn-ea"/>
        </a:defRPr>
      </a:lvl9pPr>
    </p:bodyStyle>
    <p:otherStyle>
      <a:defPPr>
        <a:defRPr lang="zh-CN"/>
      </a:defPPr>
      <a:lvl1pPr marL="0" algn="l" defTabSz="913923" rtl="0" eaLnBrk="1" latinLnBrk="0" hangingPunct="1">
        <a:defRPr sz="1800" kern="1200">
          <a:solidFill>
            <a:schemeClr val="tx1"/>
          </a:solidFill>
          <a:latin typeface="+mn-lt"/>
          <a:ea typeface="+mn-ea"/>
          <a:cs typeface="+mn-cs"/>
        </a:defRPr>
      </a:lvl1pPr>
      <a:lvl2pPr marL="456959" algn="l" defTabSz="913923" rtl="0" eaLnBrk="1" latinLnBrk="0" hangingPunct="1">
        <a:defRPr sz="1800" kern="1200">
          <a:solidFill>
            <a:schemeClr val="tx1"/>
          </a:solidFill>
          <a:latin typeface="+mn-lt"/>
          <a:ea typeface="+mn-ea"/>
          <a:cs typeface="+mn-cs"/>
        </a:defRPr>
      </a:lvl2pPr>
      <a:lvl3pPr marL="913923" algn="l" defTabSz="913923" rtl="0" eaLnBrk="1" latinLnBrk="0" hangingPunct="1">
        <a:defRPr sz="1800" kern="1200">
          <a:solidFill>
            <a:schemeClr val="tx1"/>
          </a:solidFill>
          <a:latin typeface="+mn-lt"/>
          <a:ea typeface="+mn-ea"/>
          <a:cs typeface="+mn-cs"/>
        </a:defRPr>
      </a:lvl3pPr>
      <a:lvl4pPr marL="1370879" algn="l" defTabSz="913923" rtl="0" eaLnBrk="1" latinLnBrk="0" hangingPunct="1">
        <a:defRPr sz="1800" kern="1200">
          <a:solidFill>
            <a:schemeClr val="tx1"/>
          </a:solidFill>
          <a:latin typeface="+mn-lt"/>
          <a:ea typeface="+mn-ea"/>
          <a:cs typeface="+mn-cs"/>
        </a:defRPr>
      </a:lvl4pPr>
      <a:lvl5pPr marL="1827839" algn="l" defTabSz="913923" rtl="0" eaLnBrk="1" latinLnBrk="0" hangingPunct="1">
        <a:defRPr sz="1800" kern="1200">
          <a:solidFill>
            <a:schemeClr val="tx1"/>
          </a:solidFill>
          <a:latin typeface="+mn-lt"/>
          <a:ea typeface="+mn-ea"/>
          <a:cs typeface="+mn-cs"/>
        </a:defRPr>
      </a:lvl5pPr>
      <a:lvl6pPr marL="2284798" algn="l" defTabSz="913923" rtl="0" eaLnBrk="1" latinLnBrk="0" hangingPunct="1">
        <a:defRPr sz="1800" kern="1200">
          <a:solidFill>
            <a:schemeClr val="tx1"/>
          </a:solidFill>
          <a:latin typeface="+mn-lt"/>
          <a:ea typeface="+mn-ea"/>
          <a:cs typeface="+mn-cs"/>
        </a:defRPr>
      </a:lvl6pPr>
      <a:lvl7pPr marL="2741760" algn="l" defTabSz="913923" rtl="0" eaLnBrk="1" latinLnBrk="0" hangingPunct="1">
        <a:defRPr sz="1800" kern="1200">
          <a:solidFill>
            <a:schemeClr val="tx1"/>
          </a:solidFill>
          <a:latin typeface="+mn-lt"/>
          <a:ea typeface="+mn-ea"/>
          <a:cs typeface="+mn-cs"/>
        </a:defRPr>
      </a:lvl7pPr>
      <a:lvl8pPr marL="3198720" algn="l" defTabSz="913923" rtl="0" eaLnBrk="1" latinLnBrk="0" hangingPunct="1">
        <a:defRPr sz="1800" kern="1200">
          <a:solidFill>
            <a:schemeClr val="tx1"/>
          </a:solidFill>
          <a:latin typeface="+mn-lt"/>
          <a:ea typeface="+mn-ea"/>
          <a:cs typeface="+mn-cs"/>
        </a:defRPr>
      </a:lvl8pPr>
      <a:lvl9pPr marL="3655680" algn="l" defTabSz="9139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4" name="Picture 5" descr="C:\Users\z00205060\Desktop\CP项目\规范类文件\新建文件夹\巴展视觉物料规范-20.jpg"/>
          <p:cNvPicPr>
            <a:picLocks noChangeAspect="1" noChangeArrowheads="1"/>
          </p:cNvPicPr>
          <p:nvPr userDrawn="1"/>
        </p:nvPicPr>
        <p:blipFill>
          <a:blip r:embed="rId3" cstate="screen"/>
          <a:srcRect/>
          <a:stretch>
            <a:fillRect/>
          </a:stretch>
        </p:blipFill>
        <p:spPr bwMode="auto">
          <a:xfrm>
            <a:off x="0" y="0"/>
            <a:ext cx="12195175" cy="6858736"/>
          </a:xfrm>
          <a:prstGeom prst="rect">
            <a:avLst/>
          </a:prstGeom>
          <a:noFill/>
        </p:spPr>
      </p:pic>
      <p:sp>
        <p:nvSpPr>
          <p:cNvPr id="1487888" name="Text Box 16"/>
          <p:cNvSpPr txBox="1">
            <a:spLocks noChangeArrowheads="1"/>
          </p:cNvSpPr>
          <p:nvPr/>
        </p:nvSpPr>
        <p:spPr bwMode="auto">
          <a:xfrm>
            <a:off x="4504558" y="2061372"/>
            <a:ext cx="3421129" cy="1015663"/>
          </a:xfrm>
          <a:prstGeom prst="rect">
            <a:avLst/>
          </a:prstGeom>
          <a:noFill/>
          <a:ln w="9525">
            <a:noFill/>
            <a:miter lim="800000"/>
            <a:headEnd/>
            <a:tailEnd/>
          </a:ln>
        </p:spPr>
        <p:txBody>
          <a:bodyPr wrap="none">
            <a:spAutoFit/>
          </a:bodyPr>
          <a:lstStyle/>
          <a:p>
            <a:pPr eaLnBrk="0" hangingPunct="0">
              <a:buClrTx/>
              <a:buFontTx/>
              <a:buNone/>
            </a:pPr>
            <a:r>
              <a:rPr lang="en-US" altLang="zh-CN" sz="6000" b="0" dirty="0">
                <a:solidFill>
                  <a:schemeClr val="tx1">
                    <a:lumMod val="75000"/>
                    <a:lumOff val="25000"/>
                  </a:schemeClr>
                </a:solidFill>
                <a:latin typeface="FrutigerNext LT Light" pitchFamily="34" charset="0"/>
                <a:ea typeface="MS PGothic" pitchFamily="34" charset="-128"/>
              </a:rPr>
              <a:t>Thank </a:t>
            </a:r>
            <a:r>
              <a:rPr lang="en-US" altLang="zh-CN" sz="6000" b="0" dirty="0" smtClean="0">
                <a:solidFill>
                  <a:schemeClr val="tx1">
                    <a:lumMod val="75000"/>
                    <a:lumOff val="25000"/>
                  </a:schemeClr>
                </a:solidFill>
                <a:latin typeface="FrutigerNext LT Light" pitchFamily="34" charset="0"/>
                <a:ea typeface="MS PGothic" pitchFamily="34" charset="-128"/>
              </a:rPr>
              <a:t>you</a:t>
            </a:r>
            <a:endParaRPr lang="en-US" altLang="zh-CN" sz="6000" b="0" dirty="0">
              <a:solidFill>
                <a:schemeClr val="tx1">
                  <a:lumMod val="75000"/>
                  <a:lumOff val="25000"/>
                </a:schemeClr>
              </a:solidFill>
              <a:latin typeface="FrutigerNext LT Light" pitchFamily="34" charset="0"/>
              <a:ea typeface="MS PGothic" pitchFamily="34" charset="-128"/>
            </a:endParaRPr>
          </a:p>
        </p:txBody>
      </p:sp>
      <p:sp>
        <p:nvSpPr>
          <p:cNvPr id="1487889" name="Text Box 17"/>
          <p:cNvSpPr txBox="1">
            <a:spLocks noChangeArrowheads="1"/>
          </p:cNvSpPr>
          <p:nvPr/>
        </p:nvSpPr>
        <p:spPr bwMode="auto">
          <a:xfrm>
            <a:off x="5359443" y="3245643"/>
            <a:ext cx="1711238" cy="338554"/>
          </a:xfrm>
          <a:prstGeom prst="rect">
            <a:avLst/>
          </a:prstGeom>
          <a:noFill/>
          <a:ln w="9525">
            <a:noFill/>
            <a:miter lim="800000"/>
            <a:headEnd/>
            <a:tailEnd/>
          </a:ln>
        </p:spPr>
        <p:txBody>
          <a:bodyPr wrap="none">
            <a:spAutoFit/>
          </a:bodyPr>
          <a:lstStyle/>
          <a:p>
            <a:pPr eaLnBrk="0" hangingPunct="0">
              <a:buClrTx/>
              <a:buFontTx/>
              <a:buNone/>
            </a:pPr>
            <a:r>
              <a:rPr lang="en-US" altLang="zh-CN" sz="1600" b="0" dirty="0">
                <a:solidFill>
                  <a:schemeClr val="tx1">
                    <a:lumMod val="75000"/>
                    <a:lumOff val="25000"/>
                  </a:schemeClr>
                </a:solidFill>
                <a:latin typeface="FrutigerNext LT Light" pitchFamily="34" charset="0"/>
                <a:ea typeface="MS PGothic" pitchFamily="34" charset="-128"/>
              </a:rPr>
              <a:t>www.huawei.com</a:t>
            </a:r>
          </a:p>
        </p:txBody>
      </p:sp>
      <p:sp>
        <p:nvSpPr>
          <p:cNvPr id="59" name="TextBox 58"/>
          <p:cNvSpPr txBox="1"/>
          <p:nvPr userDrawn="1"/>
        </p:nvSpPr>
        <p:spPr>
          <a:xfrm>
            <a:off x="1624073" y="4562595"/>
            <a:ext cx="9182099" cy="138499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600"/>
              </a:spcAft>
              <a:buClrTx/>
              <a:buSzTx/>
              <a:buFontTx/>
              <a:buNone/>
              <a:tabLst/>
              <a:defRPr/>
            </a:pPr>
            <a:r>
              <a:rPr kumimoji="0" lang="en-US" altLang="zh-CN" sz="1400" b="0" i="0" u="none" strike="noStrike" kern="1200" cap="none" spc="0" normalizeH="0" baseline="0" noProof="0" dirty="0" smtClean="0">
                <a:ln>
                  <a:noFill/>
                </a:ln>
                <a:solidFill>
                  <a:schemeClr val="tx1">
                    <a:lumMod val="75000"/>
                    <a:lumOff val="25000"/>
                  </a:schemeClr>
                </a:solidFill>
                <a:effectLst/>
                <a:uLnTx/>
                <a:uFillTx/>
                <a:latin typeface="+mj-lt"/>
                <a:ea typeface="宋体" charset="-122"/>
                <a:cs typeface="+mn-cs"/>
              </a:rPr>
              <a:t>Copyright©2014 Huawei Technologies Co., Ltd. All Rights Reserved.</a:t>
            </a:r>
            <a:endParaRPr kumimoji="0" lang="zh-CN" altLang="zh-CN" sz="1400" b="0" i="0" u="none" strike="noStrike" kern="1200" cap="none" spc="0" normalizeH="0" baseline="0" noProof="0" dirty="0" smtClean="0">
              <a:ln>
                <a:noFill/>
              </a:ln>
              <a:solidFill>
                <a:schemeClr val="tx1">
                  <a:lumMod val="75000"/>
                  <a:lumOff val="25000"/>
                </a:schemeClr>
              </a:solidFill>
              <a:effectLst/>
              <a:uLnTx/>
              <a:uFillTx/>
              <a:latin typeface="+mj-lt"/>
              <a:ea typeface="宋体" charset="-122"/>
              <a:cs typeface="+mn-cs"/>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1200" cap="none" spc="0" normalizeH="0" baseline="0" noProof="0" dirty="0" smtClean="0">
                <a:ln>
                  <a:noFill/>
                </a:ln>
                <a:solidFill>
                  <a:schemeClr val="tx1">
                    <a:lumMod val="75000"/>
                    <a:lumOff val="25000"/>
                  </a:schemeClr>
                </a:solidFill>
                <a:effectLst/>
                <a:uLnTx/>
                <a:uFillTx/>
                <a:latin typeface="+mn-lt"/>
                <a:ea typeface="宋体"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kumimoji="0" lang="zh-CN" altLang="zh-CN" sz="1300" b="0" i="0" u="none" strike="noStrike" kern="1200" cap="none" spc="0" normalizeH="0" baseline="0" noProof="0" dirty="0">
              <a:ln>
                <a:noFill/>
              </a:ln>
              <a:solidFill>
                <a:schemeClr val="tx1">
                  <a:lumMod val="75000"/>
                  <a:lumOff val="25000"/>
                </a:schemeClr>
              </a:solidFill>
              <a:effectLst/>
              <a:uLnTx/>
              <a:uFillTx/>
              <a:latin typeface="+mn-lt"/>
              <a:ea typeface="宋体" charset="-122"/>
              <a:cs typeface="+mn-cs"/>
            </a:endParaRPr>
          </a:p>
        </p:txBody>
      </p:sp>
      <p:sp>
        <p:nvSpPr>
          <p:cNvPr id="57" name="Rectangle 86"/>
          <p:cNvSpPr>
            <a:spLocks noChangeArrowheads="1"/>
          </p:cNvSpPr>
          <p:nvPr userDrawn="1"/>
        </p:nvSpPr>
        <p:spPr bwMode="auto">
          <a:xfrm>
            <a:off x="366773" y="6396039"/>
            <a:ext cx="1409700" cy="461962"/>
          </a:xfrm>
          <a:prstGeom prst="rect">
            <a:avLst/>
          </a:prstGeom>
          <a:noFill/>
          <a:ln w="9525">
            <a:noFill/>
            <a:miter lim="800000"/>
            <a:headEnd/>
            <a:tailEnd/>
          </a:ln>
          <a:effectLst/>
        </p:spPr>
        <p:txBody>
          <a:bodyPr lIns="0" tIns="0" rIns="0" bIns="0"/>
          <a:lstStyle/>
          <a:p>
            <a:pPr defTabSz="784225" eaLnBrk="0" hangingPunct="0">
              <a:lnSpc>
                <a:spcPct val="85000"/>
              </a:lnSpc>
              <a:buClrTx/>
              <a:buFontTx/>
              <a:buNone/>
            </a:pPr>
            <a:endParaRPr lang="de-DE" sz="1000" b="0" dirty="0">
              <a:latin typeface="FrutigerNext LT Light" pitchFamily="34" charset="0"/>
              <a:ea typeface="MS PGothic" pitchFamily="34" charset="-128"/>
            </a:endParaRPr>
          </a:p>
          <a:p>
            <a:pPr defTabSz="784225" eaLnBrk="0" hangingPunct="0">
              <a:lnSpc>
                <a:spcPct val="85000"/>
              </a:lnSpc>
              <a:buClrTx/>
              <a:buFontTx/>
              <a:buNone/>
            </a:pPr>
            <a:r>
              <a:rPr lang="de-DE" sz="1000" b="0" dirty="0">
                <a:latin typeface="FrutigerNext LT Light" pitchFamily="34" charset="0"/>
                <a:ea typeface="MS PGothic" pitchFamily="34" charset="-128"/>
              </a:rPr>
              <a:t>Page </a:t>
            </a:r>
            <a:fld id="{E68EC476-442B-4BB7-9603-F1440C241F3D}" type="slidenum">
              <a:rPr lang="de-DE" sz="1000" b="0">
                <a:latin typeface="FrutigerNext LT Light" pitchFamily="34" charset="0"/>
                <a:ea typeface="MS PGothic" pitchFamily="34" charset="-128"/>
              </a:rPr>
              <a:pPr defTabSz="784225" eaLnBrk="0" hangingPunct="0">
                <a:lnSpc>
                  <a:spcPct val="85000"/>
                </a:lnSpc>
                <a:buClrTx/>
                <a:buFontTx/>
                <a:buNone/>
              </a:pPr>
              <a:t>‹#›</a:t>
            </a:fld>
            <a:endParaRPr lang="en-GB" sz="1000" b="0" dirty="0">
              <a:latin typeface="FrutigerNext LT Light" pitchFamily="34" charset="0"/>
              <a:ea typeface="MS PGothic" pitchFamily="34" charset="-128"/>
            </a:endParaRPr>
          </a:p>
        </p:txBody>
      </p:sp>
      <p:pic>
        <p:nvPicPr>
          <p:cNvPr id="58" name="Picture 87" descr="图片3副本"/>
          <p:cNvPicPr>
            <a:picLocks noChangeAspect="1" noChangeArrowheads="1"/>
          </p:cNvPicPr>
          <p:nvPr userDrawn="1"/>
        </p:nvPicPr>
        <p:blipFill>
          <a:blip r:embed="rId4" cstate="screen"/>
          <a:srcRect/>
          <a:stretch>
            <a:fillRect/>
          </a:stretch>
        </p:blipFill>
        <p:spPr bwMode="auto">
          <a:xfrm>
            <a:off x="10182285" y="6386633"/>
            <a:ext cx="1295400" cy="307975"/>
          </a:xfrm>
          <a:prstGeom prst="rect">
            <a:avLst/>
          </a:prstGeom>
          <a:noFill/>
        </p:spPr>
      </p:pic>
      <p:sp>
        <p:nvSpPr>
          <p:cNvPr id="60" name="Text Box 5"/>
          <p:cNvSpPr txBox="1">
            <a:spLocks noChangeArrowheads="1"/>
          </p:cNvSpPr>
          <p:nvPr userDrawn="1"/>
        </p:nvSpPr>
        <p:spPr bwMode="auto">
          <a:xfrm>
            <a:off x="4683121" y="6478588"/>
            <a:ext cx="267386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rgbClr val="000000">
                    <a:lumMod val="65000"/>
                    <a:lumOff val="35000"/>
                  </a:srgbClr>
                </a:solidFill>
                <a:effectLst/>
                <a:uLnTx/>
                <a:uFillTx/>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3722" r:id="rId1"/>
  </p:sldLayoutIdLst>
  <p:transition/>
  <p:timing>
    <p:tnLst>
      <p:par>
        <p:cTn id="1" dur="indefinite" restart="never" nodeType="tmRoot"/>
      </p:par>
    </p:tnLst>
  </p:timing>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Picture 7" descr="European Key Visual RGB (Screen).eps"/>
          <p:cNvPicPr>
            <a:picLocks noChangeAspect="1"/>
          </p:cNvPicPr>
          <p:nvPr userDrawn="1"/>
        </p:nvPicPr>
        <p:blipFill rotWithShape="1">
          <a:blip r:embed="rId4" cstate="print">
            <a:extLst>
              <a:ext uri="{28A0092B-C50C-407E-A947-70E740481C1C}">
                <a14:useLocalDpi xmlns:a14="http://schemas.microsoft.com/office/drawing/2010/main" val="0"/>
              </a:ext>
            </a:extLst>
          </a:blip>
          <a:srcRect l="-7330" t="12039" r="24160" b="-11580"/>
          <a:stretch/>
        </p:blipFill>
        <p:spPr>
          <a:xfrm>
            <a:off x="6949993" y="0"/>
            <a:ext cx="5245182" cy="6220493"/>
          </a:xfrm>
          <a:prstGeom prst="rect">
            <a:avLst/>
          </a:prstGeom>
          <a:noFill/>
          <a:ln>
            <a:noFill/>
          </a:ln>
        </p:spPr>
      </p:pic>
      <p:pic>
        <p:nvPicPr>
          <p:cNvPr id="7" name="Picture 8" descr="HW_POS_RGB_Vertical.jp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16668" y="5884220"/>
            <a:ext cx="690129" cy="690129"/>
          </a:xfrm>
          <a:prstGeom prst="rect">
            <a:avLst/>
          </a:prstGeom>
        </p:spPr>
      </p:pic>
      <p:sp>
        <p:nvSpPr>
          <p:cNvPr id="8" name="Footer Placeholder 1"/>
          <p:cNvSpPr txBox="1">
            <a:spLocks/>
          </p:cNvSpPr>
          <p:nvPr userDrawn="1"/>
        </p:nvSpPr>
        <p:spPr>
          <a:xfrm>
            <a:off x="7245255" y="6366175"/>
            <a:ext cx="2730500" cy="145107"/>
          </a:xfrm>
          <a:prstGeom prst="rect">
            <a:avLst/>
          </a:prstGeom>
        </p:spPr>
        <p:txBody>
          <a:bodyPr vert="horz" lIns="91361" tIns="45680" rIns="91361" bIns="4568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buFont typeface="Wingdings" pitchFamily="2" charset="2"/>
              <a:buNone/>
            </a:pPr>
            <a:r>
              <a:rPr lang="en-US" b="0" dirty="0" err="1" smtClean="0">
                <a:solidFill>
                  <a:srgbClr val="595959"/>
                </a:solidFill>
              </a:rPr>
              <a:t>www.huawei.com</a:t>
            </a:r>
            <a:endParaRPr lang="en-US" b="0" dirty="0">
              <a:solidFill>
                <a:srgbClr val="595959"/>
              </a:solidFill>
            </a:endParaRPr>
          </a:p>
        </p:txBody>
      </p:sp>
      <p:sp>
        <p:nvSpPr>
          <p:cNvPr id="9" name="Footer Placeholder 4"/>
          <p:cNvSpPr txBox="1">
            <a:spLocks/>
          </p:cNvSpPr>
          <p:nvPr userDrawn="1"/>
        </p:nvSpPr>
        <p:spPr>
          <a:xfrm>
            <a:off x="3770933" y="6373705"/>
            <a:ext cx="2895601" cy="137519"/>
          </a:xfrm>
          <a:prstGeom prst="rect">
            <a:avLst/>
          </a:prstGeom>
        </p:spPr>
        <p:txBody>
          <a:bodyPr vert="horz" lIns="35968" tIns="0" rIns="35968" bIns="0" rtlCol="0" anchor="b" anchorCtr="0"/>
          <a:lstStyle>
            <a:defPPr>
              <a:defRPr lang="en-US"/>
            </a:defPPr>
            <a:lvl1pPr marL="0" algn="ctr" defTabSz="457200" rtl="0" eaLnBrk="1" latinLnBrk="0" hangingPunct="1">
              <a:defRPr sz="1000" kern="1200">
                <a:solidFill>
                  <a:srgbClr val="595959"/>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Font typeface="Wingdings" pitchFamily="2" charset="2"/>
              <a:buNone/>
            </a:pPr>
            <a:r>
              <a:rPr lang="en-US" sz="1100" b="0" dirty="0" smtClean="0"/>
              <a:t>Building a Better Connected World</a:t>
            </a:r>
            <a:endParaRPr lang="en-US" sz="1100" b="0" dirty="0"/>
          </a:p>
        </p:txBody>
      </p:sp>
    </p:spTree>
    <p:extLst>
      <p:ext uri="{BB962C8B-B14F-4D97-AF65-F5344CB8AC3E}">
        <p14:creationId xmlns:p14="http://schemas.microsoft.com/office/powerpoint/2010/main" val="3356417782"/>
      </p:ext>
    </p:extLst>
  </p:cSld>
  <p:clrMap bg1="lt1" tx1="dk1" bg2="lt2" tx2="dk2" accent1="accent1" accent2="accent2" accent3="accent3" accent4="accent4" accent5="accent5" accent6="accent6" hlink="hlink" folHlink="folHlink"/>
  <p:sldLayoutIdLst>
    <p:sldLayoutId id="2147484010" r:id="rId1"/>
    <p:sldLayoutId id="2147484054" r:id="rId2"/>
  </p:sldLayoutIdLst>
  <p:transition advClick="0" advTm="8000">
    <p:fade thruBlk="1"/>
  </p:transition>
  <p:timing>
    <p:tnLst>
      <p:par>
        <p:cTn id="1" dur="indefinite" restart="never" nodeType="tmRoot"/>
      </p:par>
    </p:tnLst>
  </p:timing>
  <p:hf sldNum="0" hdr="0" ftr="0" dt="0"/>
  <p:txStyles>
    <p:titleStyle>
      <a:lvl1pPr algn="l" rtl="0" eaLnBrk="0" fontAlgn="base" hangingPunct="0">
        <a:spcBef>
          <a:spcPct val="0"/>
        </a:spcBef>
        <a:spcAft>
          <a:spcPct val="0"/>
        </a:spcAft>
        <a:defRPr sz="3200" b="1">
          <a:solidFill>
            <a:srgbClr val="333333"/>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5pPr>
      <a:lvl6pPr marL="45681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362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043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724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611" indent="-342611"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318" indent="-285509" algn="l" rtl="0" eaLnBrk="0" fontAlgn="base" hangingPunct="0">
        <a:spcBef>
          <a:spcPct val="20000"/>
        </a:spcBef>
        <a:spcAft>
          <a:spcPct val="0"/>
        </a:spcAft>
        <a:buFont typeface="Arial" charset="0"/>
        <a:buChar char="›"/>
        <a:defRPr sz="2000">
          <a:solidFill>
            <a:schemeClr val="tx1"/>
          </a:solidFill>
          <a:latin typeface="+mn-lt"/>
          <a:ea typeface="+mn-ea"/>
          <a:cs typeface="+mn-cs"/>
        </a:defRPr>
      </a:lvl2pPr>
      <a:lvl3pPr marL="1142027" indent="-228407"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598840" indent="-228407" algn="l" rtl="0" eaLnBrk="0" fontAlgn="base" hangingPunct="0">
        <a:spcBef>
          <a:spcPct val="20000"/>
        </a:spcBef>
        <a:spcAft>
          <a:spcPct val="0"/>
        </a:spcAft>
        <a:buChar char="–"/>
        <a:defRPr sz="1600">
          <a:solidFill>
            <a:schemeClr val="tx1"/>
          </a:solidFill>
          <a:latin typeface="+mn-lt"/>
          <a:ea typeface="+mn-ea"/>
          <a:cs typeface="+mn-cs"/>
        </a:defRPr>
      </a:lvl4pPr>
      <a:lvl5pPr marL="2055650" indent="-228407" algn="l" rtl="0" eaLnBrk="0" fontAlgn="base" hangingPunct="0">
        <a:spcBef>
          <a:spcPct val="20000"/>
        </a:spcBef>
        <a:spcAft>
          <a:spcPct val="0"/>
        </a:spcAft>
        <a:buFont typeface="Arial" charset="0"/>
        <a:buChar char="~"/>
        <a:defRPr sz="1600">
          <a:solidFill>
            <a:schemeClr val="tx1"/>
          </a:solidFill>
          <a:latin typeface="+mn-lt"/>
          <a:ea typeface="+mn-ea"/>
          <a:cs typeface="+mn-cs"/>
        </a:defRPr>
      </a:lvl5pPr>
      <a:lvl6pPr marL="2512463"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275"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086"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2897"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624" rtl="0" eaLnBrk="1" latinLnBrk="0" hangingPunct="1">
        <a:defRPr sz="1700" kern="1200">
          <a:solidFill>
            <a:schemeClr val="tx1"/>
          </a:solidFill>
          <a:latin typeface="+mn-lt"/>
          <a:ea typeface="+mn-ea"/>
          <a:cs typeface="+mn-cs"/>
        </a:defRPr>
      </a:lvl1pPr>
      <a:lvl2pPr marL="456816" algn="l" defTabSz="913624" rtl="0" eaLnBrk="1" latinLnBrk="0" hangingPunct="1">
        <a:defRPr sz="1700" kern="1200">
          <a:solidFill>
            <a:schemeClr val="tx1"/>
          </a:solidFill>
          <a:latin typeface="+mn-lt"/>
          <a:ea typeface="+mn-ea"/>
          <a:cs typeface="+mn-cs"/>
        </a:defRPr>
      </a:lvl2pPr>
      <a:lvl3pPr marL="913624" algn="l" defTabSz="913624" rtl="0" eaLnBrk="1" latinLnBrk="0" hangingPunct="1">
        <a:defRPr sz="1700" kern="1200">
          <a:solidFill>
            <a:schemeClr val="tx1"/>
          </a:solidFill>
          <a:latin typeface="+mn-lt"/>
          <a:ea typeface="+mn-ea"/>
          <a:cs typeface="+mn-cs"/>
        </a:defRPr>
      </a:lvl3pPr>
      <a:lvl4pPr marL="1370435" algn="l" defTabSz="913624" rtl="0" eaLnBrk="1" latinLnBrk="0" hangingPunct="1">
        <a:defRPr sz="1700" kern="1200">
          <a:solidFill>
            <a:schemeClr val="tx1"/>
          </a:solidFill>
          <a:latin typeface="+mn-lt"/>
          <a:ea typeface="+mn-ea"/>
          <a:cs typeface="+mn-cs"/>
        </a:defRPr>
      </a:lvl4pPr>
      <a:lvl5pPr marL="1827244" algn="l" defTabSz="913624" rtl="0" eaLnBrk="1" latinLnBrk="0" hangingPunct="1">
        <a:defRPr sz="1700" kern="1200">
          <a:solidFill>
            <a:schemeClr val="tx1"/>
          </a:solidFill>
          <a:latin typeface="+mn-lt"/>
          <a:ea typeface="+mn-ea"/>
          <a:cs typeface="+mn-cs"/>
        </a:defRPr>
      </a:lvl5pPr>
      <a:lvl6pPr marL="2284056" algn="l" defTabSz="913624" rtl="0" eaLnBrk="1" latinLnBrk="0" hangingPunct="1">
        <a:defRPr sz="1700" kern="1200">
          <a:solidFill>
            <a:schemeClr val="tx1"/>
          </a:solidFill>
          <a:latin typeface="+mn-lt"/>
          <a:ea typeface="+mn-ea"/>
          <a:cs typeface="+mn-cs"/>
        </a:defRPr>
      </a:lvl6pPr>
      <a:lvl7pPr marL="2740871" algn="l" defTabSz="913624" rtl="0" eaLnBrk="1" latinLnBrk="0" hangingPunct="1">
        <a:defRPr sz="1700" kern="1200">
          <a:solidFill>
            <a:schemeClr val="tx1"/>
          </a:solidFill>
          <a:latin typeface="+mn-lt"/>
          <a:ea typeface="+mn-ea"/>
          <a:cs typeface="+mn-cs"/>
        </a:defRPr>
      </a:lvl7pPr>
      <a:lvl8pPr marL="3197680" algn="l" defTabSz="913624" rtl="0" eaLnBrk="1" latinLnBrk="0" hangingPunct="1">
        <a:defRPr sz="1700" kern="1200">
          <a:solidFill>
            <a:schemeClr val="tx1"/>
          </a:solidFill>
          <a:latin typeface="+mn-lt"/>
          <a:ea typeface="+mn-ea"/>
          <a:cs typeface="+mn-cs"/>
        </a:defRPr>
      </a:lvl8pPr>
      <a:lvl9pPr marL="3654489" algn="l" defTabSz="913624" rtl="0" eaLnBrk="1" latinLnBrk="0" hangingPunct="1">
        <a:defRPr sz="17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矩形 4"/>
          <p:cNvSpPr/>
          <p:nvPr userDrawn="1"/>
        </p:nvSpPr>
        <p:spPr>
          <a:xfrm>
            <a:off x="1597" y="6353"/>
            <a:ext cx="12193589" cy="6851651"/>
          </a:xfrm>
          <a:prstGeom prst="rect">
            <a:avLst/>
          </a:prstGeom>
          <a:blipFill dpi="0" rotWithShape="1">
            <a:blip r:embed="rId4" cstate="screen">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361" tIns="45680" rIns="91361" bIns="45680" rtlCol="0" anchor="ctr"/>
          <a:lstStyle/>
          <a:p>
            <a:pPr algn="ctr"/>
            <a:endParaRPr lang="zh-CN" altLang="en-US">
              <a:solidFill>
                <a:prstClr val="white"/>
              </a:solidFill>
            </a:endParaRPr>
          </a:p>
        </p:txBody>
      </p:sp>
      <p:sp>
        <p:nvSpPr>
          <p:cNvPr id="1470550" name="Rectangle 86"/>
          <p:cNvSpPr>
            <a:spLocks noChangeArrowheads="1"/>
          </p:cNvSpPr>
          <p:nvPr userDrawn="1"/>
        </p:nvSpPr>
        <p:spPr bwMode="auto">
          <a:xfrm>
            <a:off x="366790" y="6396465"/>
            <a:ext cx="1409700" cy="461963"/>
          </a:xfrm>
          <a:prstGeom prst="rect">
            <a:avLst/>
          </a:prstGeom>
          <a:noFill/>
          <a:ln w="9525">
            <a:noFill/>
            <a:miter lim="800000"/>
            <a:headEnd/>
            <a:tailEnd/>
          </a:ln>
          <a:effectLst/>
        </p:spPr>
        <p:txBody>
          <a:bodyPr lIns="0" tIns="0" rIns="0" bIns="0"/>
          <a:lstStyle/>
          <a:p>
            <a:pPr defTabSz="783557" eaLnBrk="0" hangingPunct="0">
              <a:lnSpc>
                <a:spcPct val="85000"/>
              </a:lnSpc>
              <a:buClrTx/>
              <a:buFontTx/>
              <a:buNone/>
            </a:pPr>
            <a:endParaRPr lang="de-DE" sz="900" b="0" dirty="0">
              <a:solidFill>
                <a:srgbClr val="000000"/>
              </a:solidFill>
              <a:latin typeface="FrutigerNext LT Light" pitchFamily="34" charset="0"/>
              <a:ea typeface="MS PGothic" pitchFamily="34" charset="-128"/>
            </a:endParaRPr>
          </a:p>
          <a:p>
            <a:pPr defTabSz="783557" eaLnBrk="0" hangingPunct="0">
              <a:lnSpc>
                <a:spcPct val="85000"/>
              </a:lnSpc>
              <a:buClrTx/>
              <a:buFontTx/>
              <a:buNone/>
            </a:pPr>
            <a:r>
              <a:rPr lang="de-DE" sz="900" b="0" dirty="0">
                <a:solidFill>
                  <a:srgbClr val="000000"/>
                </a:solidFill>
                <a:latin typeface="FrutigerNext LT Light" pitchFamily="34" charset="0"/>
                <a:ea typeface="MS PGothic" pitchFamily="34" charset="-128"/>
              </a:rPr>
              <a:t>Page </a:t>
            </a:r>
            <a:fld id="{E68EC476-442B-4BB7-9603-F1440C241F3D}" type="slidenum">
              <a:rPr lang="de-DE" sz="900" b="0">
                <a:solidFill>
                  <a:srgbClr val="000000"/>
                </a:solidFill>
                <a:latin typeface="FrutigerNext LT Light" pitchFamily="34" charset="0"/>
                <a:ea typeface="MS PGothic" pitchFamily="34" charset="-128"/>
              </a:rPr>
              <a:pPr defTabSz="783557" eaLnBrk="0" hangingPunct="0">
                <a:lnSpc>
                  <a:spcPct val="85000"/>
                </a:lnSpc>
                <a:buClrTx/>
                <a:buFontTx/>
                <a:buNone/>
              </a:pPr>
              <a:t>‹#›</a:t>
            </a:fld>
            <a:endParaRPr lang="en-GB" sz="900" b="0" dirty="0">
              <a:solidFill>
                <a:srgbClr val="000000"/>
              </a:solidFill>
              <a:latin typeface="FrutigerNext LT Light" pitchFamily="34" charset="0"/>
              <a:ea typeface="MS PGothic" pitchFamily="34" charset="-128"/>
            </a:endParaRPr>
          </a:p>
        </p:txBody>
      </p:sp>
      <p:pic>
        <p:nvPicPr>
          <p:cNvPr id="1470551" name="Picture 87" descr="图片3副本"/>
          <p:cNvPicPr>
            <a:picLocks noChangeAspect="1" noChangeArrowheads="1"/>
          </p:cNvPicPr>
          <p:nvPr userDrawn="1"/>
        </p:nvPicPr>
        <p:blipFill>
          <a:blip r:embed="rId6" cstate="screen"/>
          <a:srcRect/>
          <a:stretch>
            <a:fillRect/>
          </a:stretch>
        </p:blipFill>
        <p:spPr bwMode="auto">
          <a:xfrm>
            <a:off x="10182444" y="6386959"/>
            <a:ext cx="1295400" cy="307975"/>
          </a:xfrm>
          <a:prstGeom prst="rect">
            <a:avLst/>
          </a:prstGeom>
          <a:noFill/>
        </p:spPr>
      </p:pic>
      <p:sp>
        <p:nvSpPr>
          <p:cNvPr id="63" name="Text Box 5"/>
          <p:cNvSpPr txBox="1">
            <a:spLocks noChangeArrowheads="1"/>
          </p:cNvSpPr>
          <p:nvPr userDrawn="1"/>
        </p:nvSpPr>
        <p:spPr bwMode="auto">
          <a:xfrm>
            <a:off x="4683337" y="6478892"/>
            <a:ext cx="2542306"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361"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300" b="0" kern="0" dirty="0" smtClean="0">
                <a:solidFill>
                  <a:srgbClr val="000000">
                    <a:lumMod val="65000"/>
                    <a:lumOff val="35000"/>
                  </a:srgbClr>
                </a:solidFill>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4012" r:id="rId1"/>
    <p:sldLayoutId id="2147484013" r:id="rId2"/>
  </p:sldLayoutIdLst>
  <p:transition/>
  <p:timing>
    <p:tnLst>
      <p:par>
        <p:cTn id="1" dur="indefinite" restart="never" nodeType="tmRoot"/>
      </p:par>
    </p:tnLst>
  </p:timing>
  <p:hf sldNum="0" hdr="0" ftr="0" dt="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681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362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043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724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611" indent="-342611"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318" indent="-285509"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027" indent="-22840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840" indent="-228407" algn="l" rtl="0" eaLnBrk="1" fontAlgn="base" hangingPunct="1">
        <a:spcBef>
          <a:spcPct val="20000"/>
        </a:spcBef>
        <a:spcAft>
          <a:spcPct val="0"/>
        </a:spcAft>
        <a:buChar char="–"/>
        <a:defRPr sz="1600">
          <a:solidFill>
            <a:schemeClr val="tx1"/>
          </a:solidFill>
          <a:latin typeface="+mn-lt"/>
          <a:ea typeface="+mn-ea"/>
          <a:cs typeface="+mn-cs"/>
        </a:defRPr>
      </a:lvl4pPr>
      <a:lvl5pPr marL="2055650"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2463"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275"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086"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2897"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624" rtl="0" eaLnBrk="1" latinLnBrk="0" hangingPunct="1">
        <a:defRPr sz="1700" kern="1200">
          <a:solidFill>
            <a:schemeClr val="tx1"/>
          </a:solidFill>
          <a:latin typeface="+mn-lt"/>
          <a:ea typeface="+mn-ea"/>
          <a:cs typeface="+mn-cs"/>
        </a:defRPr>
      </a:lvl1pPr>
      <a:lvl2pPr marL="456816" algn="l" defTabSz="913624" rtl="0" eaLnBrk="1" latinLnBrk="0" hangingPunct="1">
        <a:defRPr sz="1700" kern="1200">
          <a:solidFill>
            <a:schemeClr val="tx1"/>
          </a:solidFill>
          <a:latin typeface="+mn-lt"/>
          <a:ea typeface="+mn-ea"/>
          <a:cs typeface="+mn-cs"/>
        </a:defRPr>
      </a:lvl2pPr>
      <a:lvl3pPr marL="913624" algn="l" defTabSz="913624" rtl="0" eaLnBrk="1" latinLnBrk="0" hangingPunct="1">
        <a:defRPr sz="1700" kern="1200">
          <a:solidFill>
            <a:schemeClr val="tx1"/>
          </a:solidFill>
          <a:latin typeface="+mn-lt"/>
          <a:ea typeface="+mn-ea"/>
          <a:cs typeface="+mn-cs"/>
        </a:defRPr>
      </a:lvl3pPr>
      <a:lvl4pPr marL="1370435" algn="l" defTabSz="913624" rtl="0" eaLnBrk="1" latinLnBrk="0" hangingPunct="1">
        <a:defRPr sz="1700" kern="1200">
          <a:solidFill>
            <a:schemeClr val="tx1"/>
          </a:solidFill>
          <a:latin typeface="+mn-lt"/>
          <a:ea typeface="+mn-ea"/>
          <a:cs typeface="+mn-cs"/>
        </a:defRPr>
      </a:lvl4pPr>
      <a:lvl5pPr marL="1827244" algn="l" defTabSz="913624" rtl="0" eaLnBrk="1" latinLnBrk="0" hangingPunct="1">
        <a:defRPr sz="1700" kern="1200">
          <a:solidFill>
            <a:schemeClr val="tx1"/>
          </a:solidFill>
          <a:latin typeface="+mn-lt"/>
          <a:ea typeface="+mn-ea"/>
          <a:cs typeface="+mn-cs"/>
        </a:defRPr>
      </a:lvl5pPr>
      <a:lvl6pPr marL="2284056" algn="l" defTabSz="913624" rtl="0" eaLnBrk="1" latinLnBrk="0" hangingPunct="1">
        <a:defRPr sz="1700" kern="1200">
          <a:solidFill>
            <a:schemeClr val="tx1"/>
          </a:solidFill>
          <a:latin typeface="+mn-lt"/>
          <a:ea typeface="+mn-ea"/>
          <a:cs typeface="+mn-cs"/>
        </a:defRPr>
      </a:lvl6pPr>
      <a:lvl7pPr marL="2740871" algn="l" defTabSz="913624" rtl="0" eaLnBrk="1" latinLnBrk="0" hangingPunct="1">
        <a:defRPr sz="1700" kern="1200">
          <a:solidFill>
            <a:schemeClr val="tx1"/>
          </a:solidFill>
          <a:latin typeface="+mn-lt"/>
          <a:ea typeface="+mn-ea"/>
          <a:cs typeface="+mn-cs"/>
        </a:defRPr>
      </a:lvl7pPr>
      <a:lvl8pPr marL="3197680" algn="l" defTabSz="913624" rtl="0" eaLnBrk="1" latinLnBrk="0" hangingPunct="1">
        <a:defRPr sz="1700" kern="1200">
          <a:solidFill>
            <a:schemeClr val="tx1"/>
          </a:solidFill>
          <a:latin typeface="+mn-lt"/>
          <a:ea typeface="+mn-ea"/>
          <a:cs typeface="+mn-cs"/>
        </a:defRPr>
      </a:lvl8pPr>
      <a:lvl9pPr marL="3654489" algn="l" defTabSz="913624" rtl="0" eaLnBrk="1" latinLnBrk="0" hangingPunct="1">
        <a:defRPr sz="17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矩形 4"/>
          <p:cNvSpPr/>
          <p:nvPr userDrawn="1"/>
        </p:nvSpPr>
        <p:spPr>
          <a:xfrm>
            <a:off x="1597" y="6353"/>
            <a:ext cx="12193589" cy="6851651"/>
          </a:xfrm>
          <a:prstGeom prst="rect">
            <a:avLst/>
          </a:prstGeom>
          <a:blipFill dpi="0" rotWithShape="1">
            <a:blip r:embed="rId3" cstate="screen">
              <a:duotone>
                <a:prstClr val="black"/>
                <a:schemeClr val="accent4">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361" tIns="45680" rIns="91361" bIns="45680" rtlCol="0" anchor="ctr"/>
          <a:lstStyle/>
          <a:p>
            <a:pPr algn="ctr"/>
            <a:endParaRPr lang="zh-CN" altLang="en-US">
              <a:solidFill>
                <a:prstClr val="white"/>
              </a:solidFill>
            </a:endParaRPr>
          </a:p>
        </p:txBody>
      </p:sp>
      <p:sp>
        <p:nvSpPr>
          <p:cNvPr id="1470550" name="Rectangle 86"/>
          <p:cNvSpPr>
            <a:spLocks noChangeArrowheads="1"/>
          </p:cNvSpPr>
          <p:nvPr userDrawn="1"/>
        </p:nvSpPr>
        <p:spPr bwMode="auto">
          <a:xfrm>
            <a:off x="366790" y="6396465"/>
            <a:ext cx="1409700" cy="461963"/>
          </a:xfrm>
          <a:prstGeom prst="rect">
            <a:avLst/>
          </a:prstGeom>
          <a:noFill/>
          <a:ln w="9525">
            <a:noFill/>
            <a:miter lim="800000"/>
            <a:headEnd/>
            <a:tailEnd/>
          </a:ln>
          <a:effectLst/>
        </p:spPr>
        <p:txBody>
          <a:bodyPr lIns="0" tIns="0" rIns="0" bIns="0"/>
          <a:lstStyle/>
          <a:p>
            <a:pPr defTabSz="783557" eaLnBrk="0" hangingPunct="0">
              <a:lnSpc>
                <a:spcPct val="85000"/>
              </a:lnSpc>
              <a:buClrTx/>
              <a:buFontTx/>
              <a:buNone/>
            </a:pPr>
            <a:endParaRPr lang="de-DE" sz="900" b="0" dirty="0">
              <a:solidFill>
                <a:srgbClr val="000000"/>
              </a:solidFill>
              <a:latin typeface="FrutigerNext LT Light" pitchFamily="34" charset="0"/>
              <a:ea typeface="MS PGothic" pitchFamily="34" charset="-128"/>
            </a:endParaRPr>
          </a:p>
          <a:p>
            <a:pPr defTabSz="783557" eaLnBrk="0" hangingPunct="0">
              <a:lnSpc>
                <a:spcPct val="85000"/>
              </a:lnSpc>
              <a:buClrTx/>
              <a:buFontTx/>
              <a:buNone/>
            </a:pPr>
            <a:r>
              <a:rPr lang="de-DE" sz="900" b="0" dirty="0">
                <a:solidFill>
                  <a:srgbClr val="000000"/>
                </a:solidFill>
                <a:latin typeface="FrutigerNext LT Light" pitchFamily="34" charset="0"/>
                <a:ea typeface="MS PGothic" pitchFamily="34" charset="-128"/>
              </a:rPr>
              <a:t>Page </a:t>
            </a:r>
            <a:fld id="{E68EC476-442B-4BB7-9603-F1440C241F3D}" type="slidenum">
              <a:rPr lang="de-DE" sz="900" b="0">
                <a:solidFill>
                  <a:srgbClr val="000000"/>
                </a:solidFill>
                <a:latin typeface="FrutigerNext LT Light" pitchFamily="34" charset="0"/>
                <a:ea typeface="MS PGothic" pitchFamily="34" charset="-128"/>
              </a:rPr>
              <a:pPr defTabSz="783557" eaLnBrk="0" hangingPunct="0">
                <a:lnSpc>
                  <a:spcPct val="85000"/>
                </a:lnSpc>
                <a:buClrTx/>
                <a:buFontTx/>
                <a:buNone/>
              </a:pPr>
              <a:t>‹#›</a:t>
            </a:fld>
            <a:endParaRPr lang="en-GB" sz="900" b="0" dirty="0">
              <a:solidFill>
                <a:srgbClr val="000000"/>
              </a:solidFill>
              <a:latin typeface="FrutigerNext LT Light" pitchFamily="34" charset="0"/>
              <a:ea typeface="MS PGothic" pitchFamily="34" charset="-128"/>
            </a:endParaRPr>
          </a:p>
        </p:txBody>
      </p:sp>
      <p:pic>
        <p:nvPicPr>
          <p:cNvPr id="1470551" name="Picture 87" descr="图片3副本"/>
          <p:cNvPicPr>
            <a:picLocks noChangeAspect="1" noChangeArrowheads="1"/>
          </p:cNvPicPr>
          <p:nvPr userDrawn="1"/>
        </p:nvPicPr>
        <p:blipFill>
          <a:blip r:embed="rId5" cstate="screen"/>
          <a:srcRect/>
          <a:stretch>
            <a:fillRect/>
          </a:stretch>
        </p:blipFill>
        <p:spPr bwMode="auto">
          <a:xfrm>
            <a:off x="10182444" y="6386959"/>
            <a:ext cx="1295400" cy="307975"/>
          </a:xfrm>
          <a:prstGeom prst="rect">
            <a:avLst/>
          </a:prstGeom>
          <a:noFill/>
        </p:spPr>
      </p:pic>
      <p:sp>
        <p:nvSpPr>
          <p:cNvPr id="63" name="Text Box 5"/>
          <p:cNvSpPr txBox="1">
            <a:spLocks noChangeArrowheads="1"/>
          </p:cNvSpPr>
          <p:nvPr userDrawn="1"/>
        </p:nvSpPr>
        <p:spPr bwMode="auto">
          <a:xfrm>
            <a:off x="4683337" y="6478892"/>
            <a:ext cx="2542306"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361"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300" b="0" kern="0" dirty="0" smtClean="0">
                <a:solidFill>
                  <a:srgbClr val="000000">
                    <a:lumMod val="65000"/>
                    <a:lumOff val="35000"/>
                  </a:srgbClr>
                </a:solidFill>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4018" r:id="rId1"/>
  </p:sldLayoutIdLst>
  <p:transition/>
  <p:timing>
    <p:tnLst>
      <p:par>
        <p:cTn id="1" dur="indefinite" restart="never" nodeType="tmRoot"/>
      </p:par>
    </p:tnLst>
  </p:timing>
  <p:hf sldNum="0" hdr="0" ftr="0" dt="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681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362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043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724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611" indent="-342611"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318" indent="-285509"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027" indent="-22840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840" indent="-228407" algn="l" rtl="0" eaLnBrk="1" fontAlgn="base" hangingPunct="1">
        <a:spcBef>
          <a:spcPct val="20000"/>
        </a:spcBef>
        <a:spcAft>
          <a:spcPct val="0"/>
        </a:spcAft>
        <a:buChar char="–"/>
        <a:defRPr sz="1600">
          <a:solidFill>
            <a:schemeClr val="tx1"/>
          </a:solidFill>
          <a:latin typeface="+mn-lt"/>
          <a:ea typeface="+mn-ea"/>
          <a:cs typeface="+mn-cs"/>
        </a:defRPr>
      </a:lvl4pPr>
      <a:lvl5pPr marL="2055650"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2463"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275"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086"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2897"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624" rtl="0" eaLnBrk="1" latinLnBrk="0" hangingPunct="1">
        <a:defRPr sz="1700" kern="1200">
          <a:solidFill>
            <a:schemeClr val="tx1"/>
          </a:solidFill>
          <a:latin typeface="+mn-lt"/>
          <a:ea typeface="+mn-ea"/>
          <a:cs typeface="+mn-cs"/>
        </a:defRPr>
      </a:lvl1pPr>
      <a:lvl2pPr marL="456816" algn="l" defTabSz="913624" rtl="0" eaLnBrk="1" latinLnBrk="0" hangingPunct="1">
        <a:defRPr sz="1700" kern="1200">
          <a:solidFill>
            <a:schemeClr val="tx1"/>
          </a:solidFill>
          <a:latin typeface="+mn-lt"/>
          <a:ea typeface="+mn-ea"/>
          <a:cs typeface="+mn-cs"/>
        </a:defRPr>
      </a:lvl2pPr>
      <a:lvl3pPr marL="913624" algn="l" defTabSz="913624" rtl="0" eaLnBrk="1" latinLnBrk="0" hangingPunct="1">
        <a:defRPr sz="1700" kern="1200">
          <a:solidFill>
            <a:schemeClr val="tx1"/>
          </a:solidFill>
          <a:latin typeface="+mn-lt"/>
          <a:ea typeface="+mn-ea"/>
          <a:cs typeface="+mn-cs"/>
        </a:defRPr>
      </a:lvl3pPr>
      <a:lvl4pPr marL="1370435" algn="l" defTabSz="913624" rtl="0" eaLnBrk="1" latinLnBrk="0" hangingPunct="1">
        <a:defRPr sz="1700" kern="1200">
          <a:solidFill>
            <a:schemeClr val="tx1"/>
          </a:solidFill>
          <a:latin typeface="+mn-lt"/>
          <a:ea typeface="+mn-ea"/>
          <a:cs typeface="+mn-cs"/>
        </a:defRPr>
      </a:lvl4pPr>
      <a:lvl5pPr marL="1827244" algn="l" defTabSz="913624" rtl="0" eaLnBrk="1" latinLnBrk="0" hangingPunct="1">
        <a:defRPr sz="1700" kern="1200">
          <a:solidFill>
            <a:schemeClr val="tx1"/>
          </a:solidFill>
          <a:latin typeface="+mn-lt"/>
          <a:ea typeface="+mn-ea"/>
          <a:cs typeface="+mn-cs"/>
        </a:defRPr>
      </a:lvl5pPr>
      <a:lvl6pPr marL="2284056" algn="l" defTabSz="913624" rtl="0" eaLnBrk="1" latinLnBrk="0" hangingPunct="1">
        <a:defRPr sz="1700" kern="1200">
          <a:solidFill>
            <a:schemeClr val="tx1"/>
          </a:solidFill>
          <a:latin typeface="+mn-lt"/>
          <a:ea typeface="+mn-ea"/>
          <a:cs typeface="+mn-cs"/>
        </a:defRPr>
      </a:lvl6pPr>
      <a:lvl7pPr marL="2740871" algn="l" defTabSz="913624" rtl="0" eaLnBrk="1" latinLnBrk="0" hangingPunct="1">
        <a:defRPr sz="1700" kern="1200">
          <a:solidFill>
            <a:schemeClr val="tx1"/>
          </a:solidFill>
          <a:latin typeface="+mn-lt"/>
          <a:ea typeface="+mn-ea"/>
          <a:cs typeface="+mn-cs"/>
        </a:defRPr>
      </a:lvl7pPr>
      <a:lvl8pPr marL="3197680" algn="l" defTabSz="913624" rtl="0" eaLnBrk="1" latinLnBrk="0" hangingPunct="1">
        <a:defRPr sz="1700" kern="1200">
          <a:solidFill>
            <a:schemeClr val="tx1"/>
          </a:solidFill>
          <a:latin typeface="+mn-lt"/>
          <a:ea typeface="+mn-ea"/>
          <a:cs typeface="+mn-cs"/>
        </a:defRPr>
      </a:lvl8pPr>
      <a:lvl9pPr marL="3654489" algn="l" defTabSz="913624" rtl="0" eaLnBrk="1" latinLnBrk="0" hangingPunct="1">
        <a:defRPr sz="17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矩形 4"/>
          <p:cNvSpPr/>
          <p:nvPr userDrawn="1"/>
        </p:nvSpPr>
        <p:spPr>
          <a:xfrm>
            <a:off x="1597" y="6353"/>
            <a:ext cx="12193589" cy="6851651"/>
          </a:xfrm>
          <a:prstGeom prst="rect">
            <a:avLst/>
          </a:prstGeom>
          <a:blipFill dpi="0" rotWithShape="1">
            <a:blip r:embed="rId5" cstate="screen">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361" tIns="45680" rIns="91361" bIns="45680" rtlCol="0" anchor="ctr"/>
          <a:lstStyle/>
          <a:p>
            <a:pPr algn="ctr"/>
            <a:endParaRPr lang="zh-CN" altLang="en-US">
              <a:solidFill>
                <a:prstClr val="white"/>
              </a:solidFill>
            </a:endParaRPr>
          </a:p>
        </p:txBody>
      </p:sp>
      <p:sp>
        <p:nvSpPr>
          <p:cNvPr id="1470550" name="Rectangle 86"/>
          <p:cNvSpPr>
            <a:spLocks noChangeArrowheads="1"/>
          </p:cNvSpPr>
          <p:nvPr userDrawn="1"/>
        </p:nvSpPr>
        <p:spPr bwMode="auto">
          <a:xfrm>
            <a:off x="366790" y="6396465"/>
            <a:ext cx="1409700" cy="461963"/>
          </a:xfrm>
          <a:prstGeom prst="rect">
            <a:avLst/>
          </a:prstGeom>
          <a:noFill/>
          <a:ln w="9525">
            <a:noFill/>
            <a:miter lim="800000"/>
            <a:headEnd/>
            <a:tailEnd/>
          </a:ln>
          <a:effectLst/>
        </p:spPr>
        <p:txBody>
          <a:bodyPr lIns="0" tIns="0" rIns="0" bIns="0"/>
          <a:lstStyle/>
          <a:p>
            <a:pPr defTabSz="783557" eaLnBrk="0" hangingPunct="0">
              <a:lnSpc>
                <a:spcPct val="85000"/>
              </a:lnSpc>
              <a:buClrTx/>
              <a:buFontTx/>
              <a:buNone/>
            </a:pPr>
            <a:endParaRPr lang="de-DE" sz="900" b="0" dirty="0">
              <a:solidFill>
                <a:srgbClr val="000000"/>
              </a:solidFill>
              <a:latin typeface="FrutigerNext LT Light" pitchFamily="34" charset="0"/>
              <a:ea typeface="MS PGothic" pitchFamily="34" charset="-128"/>
            </a:endParaRPr>
          </a:p>
          <a:p>
            <a:pPr defTabSz="783557" eaLnBrk="0" hangingPunct="0">
              <a:lnSpc>
                <a:spcPct val="85000"/>
              </a:lnSpc>
              <a:buClrTx/>
              <a:buFontTx/>
              <a:buNone/>
            </a:pPr>
            <a:r>
              <a:rPr lang="de-DE" sz="900" b="0" dirty="0">
                <a:solidFill>
                  <a:srgbClr val="000000"/>
                </a:solidFill>
                <a:latin typeface="FrutigerNext LT Light" pitchFamily="34" charset="0"/>
                <a:ea typeface="MS PGothic" pitchFamily="34" charset="-128"/>
              </a:rPr>
              <a:t>Page </a:t>
            </a:r>
            <a:fld id="{E68EC476-442B-4BB7-9603-F1440C241F3D}" type="slidenum">
              <a:rPr lang="de-DE" sz="900" b="0">
                <a:solidFill>
                  <a:srgbClr val="000000"/>
                </a:solidFill>
                <a:latin typeface="FrutigerNext LT Light" pitchFamily="34" charset="0"/>
                <a:ea typeface="MS PGothic" pitchFamily="34" charset="-128"/>
              </a:rPr>
              <a:pPr defTabSz="783557" eaLnBrk="0" hangingPunct="0">
                <a:lnSpc>
                  <a:spcPct val="85000"/>
                </a:lnSpc>
                <a:buClrTx/>
                <a:buFontTx/>
                <a:buNone/>
              </a:pPr>
              <a:t>‹#›</a:t>
            </a:fld>
            <a:endParaRPr lang="en-GB" sz="900" b="0" dirty="0">
              <a:solidFill>
                <a:srgbClr val="000000"/>
              </a:solidFill>
              <a:latin typeface="FrutigerNext LT Light" pitchFamily="34" charset="0"/>
              <a:ea typeface="MS PGothic" pitchFamily="34" charset="-128"/>
            </a:endParaRPr>
          </a:p>
        </p:txBody>
      </p:sp>
      <p:pic>
        <p:nvPicPr>
          <p:cNvPr id="1470551" name="Picture 87" descr="图片3副本"/>
          <p:cNvPicPr>
            <a:picLocks noChangeAspect="1" noChangeArrowheads="1"/>
          </p:cNvPicPr>
          <p:nvPr userDrawn="1"/>
        </p:nvPicPr>
        <p:blipFill>
          <a:blip r:embed="rId7" cstate="screen"/>
          <a:srcRect/>
          <a:stretch>
            <a:fillRect/>
          </a:stretch>
        </p:blipFill>
        <p:spPr bwMode="auto">
          <a:xfrm>
            <a:off x="10182444" y="6386959"/>
            <a:ext cx="1295400" cy="307975"/>
          </a:xfrm>
          <a:prstGeom prst="rect">
            <a:avLst/>
          </a:prstGeom>
          <a:noFill/>
        </p:spPr>
      </p:pic>
      <p:sp>
        <p:nvSpPr>
          <p:cNvPr id="63" name="Text Box 5"/>
          <p:cNvSpPr txBox="1">
            <a:spLocks noChangeArrowheads="1"/>
          </p:cNvSpPr>
          <p:nvPr userDrawn="1"/>
        </p:nvSpPr>
        <p:spPr bwMode="auto">
          <a:xfrm>
            <a:off x="4683337" y="6478892"/>
            <a:ext cx="2542306"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361"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300" b="0" kern="0" dirty="0" smtClean="0">
                <a:solidFill>
                  <a:srgbClr val="000000">
                    <a:lumMod val="65000"/>
                    <a:lumOff val="35000"/>
                  </a:srgbClr>
                </a:solidFill>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4021" r:id="rId1"/>
    <p:sldLayoutId id="2147484023" r:id="rId2"/>
    <p:sldLayoutId id="2147484024" r:id="rId3"/>
  </p:sldLayoutIdLst>
  <p:transition/>
  <p:timing>
    <p:tnLst>
      <p:par>
        <p:cTn id="1" dur="indefinite" restart="never" nodeType="tmRoot"/>
      </p:par>
    </p:tnLst>
  </p:timing>
  <p:hf sldNum="0" hdr="0" ftr="0" dt="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681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362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043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724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611" indent="-342611"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318" indent="-285509"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027" indent="-22840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840" indent="-228407" algn="l" rtl="0" eaLnBrk="1" fontAlgn="base" hangingPunct="1">
        <a:spcBef>
          <a:spcPct val="20000"/>
        </a:spcBef>
        <a:spcAft>
          <a:spcPct val="0"/>
        </a:spcAft>
        <a:buChar char="–"/>
        <a:defRPr sz="1600">
          <a:solidFill>
            <a:schemeClr val="tx1"/>
          </a:solidFill>
          <a:latin typeface="+mn-lt"/>
          <a:ea typeface="+mn-ea"/>
          <a:cs typeface="+mn-cs"/>
        </a:defRPr>
      </a:lvl4pPr>
      <a:lvl5pPr marL="2055650"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2463"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275"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086"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2897"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624" rtl="0" eaLnBrk="1" latinLnBrk="0" hangingPunct="1">
        <a:defRPr sz="1700" kern="1200">
          <a:solidFill>
            <a:schemeClr val="tx1"/>
          </a:solidFill>
          <a:latin typeface="+mn-lt"/>
          <a:ea typeface="+mn-ea"/>
          <a:cs typeface="+mn-cs"/>
        </a:defRPr>
      </a:lvl1pPr>
      <a:lvl2pPr marL="456816" algn="l" defTabSz="913624" rtl="0" eaLnBrk="1" latinLnBrk="0" hangingPunct="1">
        <a:defRPr sz="1700" kern="1200">
          <a:solidFill>
            <a:schemeClr val="tx1"/>
          </a:solidFill>
          <a:latin typeface="+mn-lt"/>
          <a:ea typeface="+mn-ea"/>
          <a:cs typeface="+mn-cs"/>
        </a:defRPr>
      </a:lvl2pPr>
      <a:lvl3pPr marL="913624" algn="l" defTabSz="913624" rtl="0" eaLnBrk="1" latinLnBrk="0" hangingPunct="1">
        <a:defRPr sz="1700" kern="1200">
          <a:solidFill>
            <a:schemeClr val="tx1"/>
          </a:solidFill>
          <a:latin typeface="+mn-lt"/>
          <a:ea typeface="+mn-ea"/>
          <a:cs typeface="+mn-cs"/>
        </a:defRPr>
      </a:lvl3pPr>
      <a:lvl4pPr marL="1370435" algn="l" defTabSz="913624" rtl="0" eaLnBrk="1" latinLnBrk="0" hangingPunct="1">
        <a:defRPr sz="1700" kern="1200">
          <a:solidFill>
            <a:schemeClr val="tx1"/>
          </a:solidFill>
          <a:latin typeface="+mn-lt"/>
          <a:ea typeface="+mn-ea"/>
          <a:cs typeface="+mn-cs"/>
        </a:defRPr>
      </a:lvl4pPr>
      <a:lvl5pPr marL="1827244" algn="l" defTabSz="913624" rtl="0" eaLnBrk="1" latinLnBrk="0" hangingPunct="1">
        <a:defRPr sz="1700" kern="1200">
          <a:solidFill>
            <a:schemeClr val="tx1"/>
          </a:solidFill>
          <a:latin typeface="+mn-lt"/>
          <a:ea typeface="+mn-ea"/>
          <a:cs typeface="+mn-cs"/>
        </a:defRPr>
      </a:lvl5pPr>
      <a:lvl6pPr marL="2284056" algn="l" defTabSz="913624" rtl="0" eaLnBrk="1" latinLnBrk="0" hangingPunct="1">
        <a:defRPr sz="1700" kern="1200">
          <a:solidFill>
            <a:schemeClr val="tx1"/>
          </a:solidFill>
          <a:latin typeface="+mn-lt"/>
          <a:ea typeface="+mn-ea"/>
          <a:cs typeface="+mn-cs"/>
        </a:defRPr>
      </a:lvl6pPr>
      <a:lvl7pPr marL="2740871" algn="l" defTabSz="913624" rtl="0" eaLnBrk="1" latinLnBrk="0" hangingPunct="1">
        <a:defRPr sz="1700" kern="1200">
          <a:solidFill>
            <a:schemeClr val="tx1"/>
          </a:solidFill>
          <a:latin typeface="+mn-lt"/>
          <a:ea typeface="+mn-ea"/>
          <a:cs typeface="+mn-cs"/>
        </a:defRPr>
      </a:lvl7pPr>
      <a:lvl8pPr marL="3197680" algn="l" defTabSz="913624" rtl="0" eaLnBrk="1" latinLnBrk="0" hangingPunct="1">
        <a:defRPr sz="1700" kern="1200">
          <a:solidFill>
            <a:schemeClr val="tx1"/>
          </a:solidFill>
          <a:latin typeface="+mn-lt"/>
          <a:ea typeface="+mn-ea"/>
          <a:cs typeface="+mn-cs"/>
        </a:defRPr>
      </a:lvl8pPr>
      <a:lvl9pPr marL="3654489" algn="l" defTabSz="913624" rtl="0" eaLnBrk="1" latinLnBrk="0" hangingPunct="1">
        <a:defRPr sz="17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矩形 4"/>
          <p:cNvSpPr/>
          <p:nvPr/>
        </p:nvSpPr>
        <p:spPr>
          <a:xfrm>
            <a:off x="1597" y="6353"/>
            <a:ext cx="12193589" cy="6851651"/>
          </a:xfrm>
          <a:prstGeom prst="rect">
            <a:avLst/>
          </a:prstGeom>
          <a:blipFill dpi="0" rotWithShape="1">
            <a:blip r:embed="rId3" cstate="screen">
              <a:duotone>
                <a:prstClr val="black"/>
                <a:schemeClr val="accent4">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361" tIns="45680" rIns="91361" bIns="45680" rtlCol="0" anchor="ctr"/>
          <a:lstStyle/>
          <a:p>
            <a:pPr algn="ctr"/>
            <a:endParaRPr lang="zh-CN" altLang="en-US">
              <a:solidFill>
                <a:prstClr val="white"/>
              </a:solidFill>
            </a:endParaRPr>
          </a:p>
        </p:txBody>
      </p:sp>
      <p:sp>
        <p:nvSpPr>
          <p:cNvPr id="1470550" name="Rectangle 86"/>
          <p:cNvSpPr>
            <a:spLocks noChangeArrowheads="1"/>
          </p:cNvSpPr>
          <p:nvPr/>
        </p:nvSpPr>
        <p:spPr bwMode="auto">
          <a:xfrm>
            <a:off x="366790" y="6396465"/>
            <a:ext cx="1409700" cy="461963"/>
          </a:xfrm>
          <a:prstGeom prst="rect">
            <a:avLst/>
          </a:prstGeom>
          <a:noFill/>
          <a:ln w="9525">
            <a:noFill/>
            <a:miter lim="800000"/>
            <a:headEnd/>
            <a:tailEnd/>
          </a:ln>
          <a:effectLst/>
        </p:spPr>
        <p:txBody>
          <a:bodyPr lIns="0" tIns="0" rIns="0" bIns="0"/>
          <a:lstStyle/>
          <a:p>
            <a:pPr defTabSz="783557" eaLnBrk="0" hangingPunct="0">
              <a:lnSpc>
                <a:spcPct val="85000"/>
              </a:lnSpc>
              <a:buClrTx/>
              <a:buFontTx/>
              <a:buNone/>
            </a:pPr>
            <a:endParaRPr lang="de-DE" sz="900" b="0" dirty="0">
              <a:solidFill>
                <a:srgbClr val="000000"/>
              </a:solidFill>
              <a:latin typeface="FrutigerNext LT Light" pitchFamily="34" charset="0"/>
              <a:ea typeface="MS PGothic" pitchFamily="34" charset="-128"/>
            </a:endParaRPr>
          </a:p>
          <a:p>
            <a:pPr defTabSz="783557" eaLnBrk="0" hangingPunct="0">
              <a:lnSpc>
                <a:spcPct val="85000"/>
              </a:lnSpc>
              <a:buClrTx/>
              <a:buFontTx/>
              <a:buNone/>
            </a:pPr>
            <a:r>
              <a:rPr lang="de-DE" sz="900" b="0" dirty="0">
                <a:solidFill>
                  <a:srgbClr val="000000"/>
                </a:solidFill>
                <a:latin typeface="FrutigerNext LT Light" pitchFamily="34" charset="0"/>
                <a:ea typeface="MS PGothic" pitchFamily="34" charset="-128"/>
              </a:rPr>
              <a:t>Page </a:t>
            </a:r>
            <a:fld id="{E68EC476-442B-4BB7-9603-F1440C241F3D}" type="slidenum">
              <a:rPr lang="de-DE" sz="900" b="0">
                <a:solidFill>
                  <a:srgbClr val="000000"/>
                </a:solidFill>
                <a:latin typeface="FrutigerNext LT Light" pitchFamily="34" charset="0"/>
                <a:ea typeface="MS PGothic" pitchFamily="34" charset="-128"/>
              </a:rPr>
              <a:pPr defTabSz="783557" eaLnBrk="0" hangingPunct="0">
                <a:lnSpc>
                  <a:spcPct val="85000"/>
                </a:lnSpc>
                <a:buClrTx/>
                <a:buFontTx/>
                <a:buNone/>
              </a:pPr>
              <a:t>‹#›</a:t>
            </a:fld>
            <a:endParaRPr lang="en-GB" sz="900" b="0" dirty="0">
              <a:solidFill>
                <a:srgbClr val="000000"/>
              </a:solidFill>
              <a:latin typeface="FrutigerNext LT Light" pitchFamily="34" charset="0"/>
              <a:ea typeface="MS PGothic" pitchFamily="34" charset="-128"/>
            </a:endParaRPr>
          </a:p>
        </p:txBody>
      </p:sp>
      <p:pic>
        <p:nvPicPr>
          <p:cNvPr id="1470551" name="Picture 87" descr="图片3副本"/>
          <p:cNvPicPr>
            <a:picLocks noChangeAspect="1" noChangeArrowheads="1"/>
          </p:cNvPicPr>
          <p:nvPr/>
        </p:nvPicPr>
        <p:blipFill>
          <a:blip r:embed="rId5" cstate="screen"/>
          <a:srcRect/>
          <a:stretch>
            <a:fillRect/>
          </a:stretch>
        </p:blipFill>
        <p:spPr bwMode="auto">
          <a:xfrm>
            <a:off x="10182444" y="6386959"/>
            <a:ext cx="1295400" cy="307975"/>
          </a:xfrm>
          <a:prstGeom prst="rect">
            <a:avLst/>
          </a:prstGeom>
          <a:noFill/>
        </p:spPr>
      </p:pic>
      <p:sp>
        <p:nvSpPr>
          <p:cNvPr id="63" name="Text Box 5"/>
          <p:cNvSpPr txBox="1">
            <a:spLocks noChangeArrowheads="1"/>
          </p:cNvSpPr>
          <p:nvPr/>
        </p:nvSpPr>
        <p:spPr bwMode="auto">
          <a:xfrm>
            <a:off x="4683337" y="6478892"/>
            <a:ext cx="2542306"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361"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300" b="0" kern="0" dirty="0" smtClean="0">
                <a:solidFill>
                  <a:srgbClr val="000000">
                    <a:lumMod val="65000"/>
                    <a:lumOff val="35000"/>
                  </a:srgbClr>
                </a:solidFill>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4026" r:id="rId1"/>
  </p:sldLayoutIdLst>
  <p:transition/>
  <p:timing>
    <p:tnLst>
      <p:par>
        <p:cTn id="1" dur="indefinite" restart="never" nodeType="tmRoot"/>
      </p:par>
    </p:tnLst>
  </p:timing>
  <p:hf sldNum="0" hdr="0" ftr="0" dt="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681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362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043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724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611" indent="-342611"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318" indent="-285509"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027" indent="-22840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840" indent="-228407" algn="l" rtl="0" eaLnBrk="1" fontAlgn="base" hangingPunct="1">
        <a:spcBef>
          <a:spcPct val="20000"/>
        </a:spcBef>
        <a:spcAft>
          <a:spcPct val="0"/>
        </a:spcAft>
        <a:buChar char="–"/>
        <a:defRPr sz="1600">
          <a:solidFill>
            <a:schemeClr val="tx1"/>
          </a:solidFill>
          <a:latin typeface="+mn-lt"/>
          <a:ea typeface="+mn-ea"/>
          <a:cs typeface="+mn-cs"/>
        </a:defRPr>
      </a:lvl4pPr>
      <a:lvl5pPr marL="2055650"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2463"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275"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086"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2897"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624" rtl="0" eaLnBrk="1" latinLnBrk="0" hangingPunct="1">
        <a:defRPr sz="1700" kern="1200">
          <a:solidFill>
            <a:schemeClr val="tx1"/>
          </a:solidFill>
          <a:latin typeface="+mn-lt"/>
          <a:ea typeface="+mn-ea"/>
          <a:cs typeface="+mn-cs"/>
        </a:defRPr>
      </a:lvl1pPr>
      <a:lvl2pPr marL="456816" algn="l" defTabSz="913624" rtl="0" eaLnBrk="1" latinLnBrk="0" hangingPunct="1">
        <a:defRPr sz="1700" kern="1200">
          <a:solidFill>
            <a:schemeClr val="tx1"/>
          </a:solidFill>
          <a:latin typeface="+mn-lt"/>
          <a:ea typeface="+mn-ea"/>
          <a:cs typeface="+mn-cs"/>
        </a:defRPr>
      </a:lvl2pPr>
      <a:lvl3pPr marL="913624" algn="l" defTabSz="913624" rtl="0" eaLnBrk="1" latinLnBrk="0" hangingPunct="1">
        <a:defRPr sz="1700" kern="1200">
          <a:solidFill>
            <a:schemeClr val="tx1"/>
          </a:solidFill>
          <a:latin typeface="+mn-lt"/>
          <a:ea typeface="+mn-ea"/>
          <a:cs typeface="+mn-cs"/>
        </a:defRPr>
      </a:lvl3pPr>
      <a:lvl4pPr marL="1370435" algn="l" defTabSz="913624" rtl="0" eaLnBrk="1" latinLnBrk="0" hangingPunct="1">
        <a:defRPr sz="1700" kern="1200">
          <a:solidFill>
            <a:schemeClr val="tx1"/>
          </a:solidFill>
          <a:latin typeface="+mn-lt"/>
          <a:ea typeface="+mn-ea"/>
          <a:cs typeface="+mn-cs"/>
        </a:defRPr>
      </a:lvl4pPr>
      <a:lvl5pPr marL="1827244" algn="l" defTabSz="913624" rtl="0" eaLnBrk="1" latinLnBrk="0" hangingPunct="1">
        <a:defRPr sz="1700" kern="1200">
          <a:solidFill>
            <a:schemeClr val="tx1"/>
          </a:solidFill>
          <a:latin typeface="+mn-lt"/>
          <a:ea typeface="+mn-ea"/>
          <a:cs typeface="+mn-cs"/>
        </a:defRPr>
      </a:lvl5pPr>
      <a:lvl6pPr marL="2284056" algn="l" defTabSz="913624" rtl="0" eaLnBrk="1" latinLnBrk="0" hangingPunct="1">
        <a:defRPr sz="1700" kern="1200">
          <a:solidFill>
            <a:schemeClr val="tx1"/>
          </a:solidFill>
          <a:latin typeface="+mn-lt"/>
          <a:ea typeface="+mn-ea"/>
          <a:cs typeface="+mn-cs"/>
        </a:defRPr>
      </a:lvl6pPr>
      <a:lvl7pPr marL="2740871" algn="l" defTabSz="913624" rtl="0" eaLnBrk="1" latinLnBrk="0" hangingPunct="1">
        <a:defRPr sz="1700" kern="1200">
          <a:solidFill>
            <a:schemeClr val="tx1"/>
          </a:solidFill>
          <a:latin typeface="+mn-lt"/>
          <a:ea typeface="+mn-ea"/>
          <a:cs typeface="+mn-cs"/>
        </a:defRPr>
      </a:lvl7pPr>
      <a:lvl8pPr marL="3197680" algn="l" defTabSz="913624" rtl="0" eaLnBrk="1" latinLnBrk="0" hangingPunct="1">
        <a:defRPr sz="1700" kern="1200">
          <a:solidFill>
            <a:schemeClr val="tx1"/>
          </a:solidFill>
          <a:latin typeface="+mn-lt"/>
          <a:ea typeface="+mn-ea"/>
          <a:cs typeface="+mn-cs"/>
        </a:defRPr>
      </a:lvl8pPr>
      <a:lvl9pPr marL="3654489" algn="l" defTabSz="913624" rtl="0" eaLnBrk="1" latinLnBrk="0" hangingPunct="1">
        <a:defRPr sz="17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矩形 4"/>
          <p:cNvSpPr/>
          <p:nvPr userDrawn="1"/>
        </p:nvSpPr>
        <p:spPr>
          <a:xfrm>
            <a:off x="1597" y="6353"/>
            <a:ext cx="12193589" cy="6851651"/>
          </a:xfrm>
          <a:prstGeom prst="rect">
            <a:avLst/>
          </a:prstGeom>
          <a:blipFill dpi="0" rotWithShape="1">
            <a:blip r:embed="rId3" cstate="screen">
              <a:duotone>
                <a:prstClr val="black"/>
                <a:schemeClr val="accent4">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361" tIns="45680" rIns="91361" bIns="45680" rtlCol="0" anchor="ctr"/>
          <a:lstStyle/>
          <a:p>
            <a:pPr algn="ctr"/>
            <a:endParaRPr lang="zh-CN" altLang="en-US">
              <a:solidFill>
                <a:prstClr val="white"/>
              </a:solidFill>
            </a:endParaRPr>
          </a:p>
        </p:txBody>
      </p:sp>
      <p:sp>
        <p:nvSpPr>
          <p:cNvPr id="1470550" name="Rectangle 86"/>
          <p:cNvSpPr>
            <a:spLocks noChangeArrowheads="1"/>
          </p:cNvSpPr>
          <p:nvPr userDrawn="1"/>
        </p:nvSpPr>
        <p:spPr bwMode="auto">
          <a:xfrm>
            <a:off x="366790" y="6396465"/>
            <a:ext cx="1409700" cy="461963"/>
          </a:xfrm>
          <a:prstGeom prst="rect">
            <a:avLst/>
          </a:prstGeom>
          <a:noFill/>
          <a:ln w="9525">
            <a:noFill/>
            <a:miter lim="800000"/>
            <a:headEnd/>
            <a:tailEnd/>
          </a:ln>
          <a:effectLst/>
        </p:spPr>
        <p:txBody>
          <a:bodyPr lIns="0" tIns="0" rIns="0" bIns="0"/>
          <a:lstStyle/>
          <a:p>
            <a:pPr defTabSz="783557" eaLnBrk="0" hangingPunct="0">
              <a:lnSpc>
                <a:spcPct val="85000"/>
              </a:lnSpc>
              <a:buClrTx/>
              <a:buFontTx/>
              <a:buNone/>
            </a:pPr>
            <a:endParaRPr lang="de-DE" sz="900" b="0" dirty="0">
              <a:solidFill>
                <a:srgbClr val="000000"/>
              </a:solidFill>
              <a:latin typeface="FrutigerNext LT Light" pitchFamily="34" charset="0"/>
              <a:ea typeface="MS PGothic" pitchFamily="34" charset="-128"/>
            </a:endParaRPr>
          </a:p>
          <a:p>
            <a:pPr defTabSz="783557" eaLnBrk="0" hangingPunct="0">
              <a:lnSpc>
                <a:spcPct val="85000"/>
              </a:lnSpc>
              <a:buClrTx/>
              <a:buFontTx/>
              <a:buNone/>
            </a:pPr>
            <a:r>
              <a:rPr lang="de-DE" sz="900" b="0" dirty="0">
                <a:solidFill>
                  <a:srgbClr val="000000"/>
                </a:solidFill>
                <a:latin typeface="FrutigerNext LT Light" pitchFamily="34" charset="0"/>
                <a:ea typeface="MS PGothic" pitchFamily="34" charset="-128"/>
              </a:rPr>
              <a:t>Page </a:t>
            </a:r>
            <a:fld id="{E68EC476-442B-4BB7-9603-F1440C241F3D}" type="slidenum">
              <a:rPr lang="de-DE" sz="900" b="0">
                <a:solidFill>
                  <a:srgbClr val="000000"/>
                </a:solidFill>
                <a:latin typeface="FrutigerNext LT Light" pitchFamily="34" charset="0"/>
                <a:ea typeface="MS PGothic" pitchFamily="34" charset="-128"/>
              </a:rPr>
              <a:pPr defTabSz="783557" eaLnBrk="0" hangingPunct="0">
                <a:lnSpc>
                  <a:spcPct val="85000"/>
                </a:lnSpc>
                <a:buClrTx/>
                <a:buFontTx/>
                <a:buNone/>
              </a:pPr>
              <a:t>‹#›</a:t>
            </a:fld>
            <a:endParaRPr lang="en-GB" sz="900" b="0" dirty="0">
              <a:solidFill>
                <a:srgbClr val="000000"/>
              </a:solidFill>
              <a:latin typeface="FrutigerNext LT Light" pitchFamily="34" charset="0"/>
              <a:ea typeface="MS PGothic" pitchFamily="34" charset="-128"/>
            </a:endParaRPr>
          </a:p>
        </p:txBody>
      </p:sp>
      <p:pic>
        <p:nvPicPr>
          <p:cNvPr id="1470551" name="Picture 87" descr="图片3副本"/>
          <p:cNvPicPr>
            <a:picLocks noChangeAspect="1" noChangeArrowheads="1"/>
          </p:cNvPicPr>
          <p:nvPr userDrawn="1"/>
        </p:nvPicPr>
        <p:blipFill>
          <a:blip r:embed="rId5" cstate="screen"/>
          <a:srcRect/>
          <a:stretch>
            <a:fillRect/>
          </a:stretch>
        </p:blipFill>
        <p:spPr bwMode="auto">
          <a:xfrm>
            <a:off x="10182444" y="6386959"/>
            <a:ext cx="1295400" cy="307975"/>
          </a:xfrm>
          <a:prstGeom prst="rect">
            <a:avLst/>
          </a:prstGeom>
          <a:noFill/>
        </p:spPr>
      </p:pic>
      <p:sp>
        <p:nvSpPr>
          <p:cNvPr id="63" name="Text Box 5"/>
          <p:cNvSpPr txBox="1">
            <a:spLocks noChangeArrowheads="1"/>
          </p:cNvSpPr>
          <p:nvPr userDrawn="1"/>
        </p:nvSpPr>
        <p:spPr bwMode="auto">
          <a:xfrm>
            <a:off x="4683337" y="6478892"/>
            <a:ext cx="2542306"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361"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300" b="0" kern="0" dirty="0" smtClean="0">
                <a:solidFill>
                  <a:srgbClr val="000000">
                    <a:lumMod val="65000"/>
                    <a:lumOff val="35000"/>
                  </a:srgbClr>
                </a:solidFill>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4029" r:id="rId1"/>
  </p:sldLayoutIdLst>
  <p:transition/>
  <p:timing>
    <p:tnLst>
      <p:par>
        <p:cTn id="1" dur="indefinite" restart="never" nodeType="tmRoot"/>
      </p:par>
    </p:tnLst>
  </p:timing>
  <p:hf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681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362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043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724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611" indent="-342611"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318" indent="-285509"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027" indent="-22840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840" indent="-228407" algn="l" rtl="0" eaLnBrk="1" fontAlgn="base" hangingPunct="1">
        <a:spcBef>
          <a:spcPct val="20000"/>
        </a:spcBef>
        <a:spcAft>
          <a:spcPct val="0"/>
        </a:spcAft>
        <a:buChar char="–"/>
        <a:defRPr sz="1600">
          <a:solidFill>
            <a:schemeClr val="tx1"/>
          </a:solidFill>
          <a:latin typeface="+mn-lt"/>
          <a:ea typeface="+mn-ea"/>
          <a:cs typeface="+mn-cs"/>
        </a:defRPr>
      </a:lvl4pPr>
      <a:lvl5pPr marL="2055650"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2463"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275"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086"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2897"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624" rtl="0" eaLnBrk="1" latinLnBrk="0" hangingPunct="1">
        <a:defRPr sz="1700" kern="1200">
          <a:solidFill>
            <a:schemeClr val="tx1"/>
          </a:solidFill>
          <a:latin typeface="+mn-lt"/>
          <a:ea typeface="+mn-ea"/>
          <a:cs typeface="+mn-cs"/>
        </a:defRPr>
      </a:lvl1pPr>
      <a:lvl2pPr marL="456816" algn="l" defTabSz="913624" rtl="0" eaLnBrk="1" latinLnBrk="0" hangingPunct="1">
        <a:defRPr sz="1700" kern="1200">
          <a:solidFill>
            <a:schemeClr val="tx1"/>
          </a:solidFill>
          <a:latin typeface="+mn-lt"/>
          <a:ea typeface="+mn-ea"/>
          <a:cs typeface="+mn-cs"/>
        </a:defRPr>
      </a:lvl2pPr>
      <a:lvl3pPr marL="913624" algn="l" defTabSz="913624" rtl="0" eaLnBrk="1" latinLnBrk="0" hangingPunct="1">
        <a:defRPr sz="1700" kern="1200">
          <a:solidFill>
            <a:schemeClr val="tx1"/>
          </a:solidFill>
          <a:latin typeface="+mn-lt"/>
          <a:ea typeface="+mn-ea"/>
          <a:cs typeface="+mn-cs"/>
        </a:defRPr>
      </a:lvl3pPr>
      <a:lvl4pPr marL="1370435" algn="l" defTabSz="913624" rtl="0" eaLnBrk="1" latinLnBrk="0" hangingPunct="1">
        <a:defRPr sz="1700" kern="1200">
          <a:solidFill>
            <a:schemeClr val="tx1"/>
          </a:solidFill>
          <a:latin typeface="+mn-lt"/>
          <a:ea typeface="+mn-ea"/>
          <a:cs typeface="+mn-cs"/>
        </a:defRPr>
      </a:lvl4pPr>
      <a:lvl5pPr marL="1827244" algn="l" defTabSz="913624" rtl="0" eaLnBrk="1" latinLnBrk="0" hangingPunct="1">
        <a:defRPr sz="1700" kern="1200">
          <a:solidFill>
            <a:schemeClr val="tx1"/>
          </a:solidFill>
          <a:latin typeface="+mn-lt"/>
          <a:ea typeface="+mn-ea"/>
          <a:cs typeface="+mn-cs"/>
        </a:defRPr>
      </a:lvl5pPr>
      <a:lvl6pPr marL="2284056" algn="l" defTabSz="913624" rtl="0" eaLnBrk="1" latinLnBrk="0" hangingPunct="1">
        <a:defRPr sz="1700" kern="1200">
          <a:solidFill>
            <a:schemeClr val="tx1"/>
          </a:solidFill>
          <a:latin typeface="+mn-lt"/>
          <a:ea typeface="+mn-ea"/>
          <a:cs typeface="+mn-cs"/>
        </a:defRPr>
      </a:lvl6pPr>
      <a:lvl7pPr marL="2740871" algn="l" defTabSz="913624" rtl="0" eaLnBrk="1" latinLnBrk="0" hangingPunct="1">
        <a:defRPr sz="1700" kern="1200">
          <a:solidFill>
            <a:schemeClr val="tx1"/>
          </a:solidFill>
          <a:latin typeface="+mn-lt"/>
          <a:ea typeface="+mn-ea"/>
          <a:cs typeface="+mn-cs"/>
        </a:defRPr>
      </a:lvl7pPr>
      <a:lvl8pPr marL="3197680" algn="l" defTabSz="913624" rtl="0" eaLnBrk="1" latinLnBrk="0" hangingPunct="1">
        <a:defRPr sz="1700" kern="1200">
          <a:solidFill>
            <a:schemeClr val="tx1"/>
          </a:solidFill>
          <a:latin typeface="+mn-lt"/>
          <a:ea typeface="+mn-ea"/>
          <a:cs typeface="+mn-cs"/>
        </a:defRPr>
      </a:lvl8pPr>
      <a:lvl9pPr marL="3654489" algn="l" defTabSz="913624" rtl="0" eaLnBrk="1" latinLnBrk="0" hangingPunct="1">
        <a:defRPr sz="17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矩形 4"/>
          <p:cNvSpPr/>
          <p:nvPr userDrawn="1"/>
        </p:nvSpPr>
        <p:spPr>
          <a:xfrm>
            <a:off x="1597" y="6353"/>
            <a:ext cx="12193589" cy="6851651"/>
          </a:xfrm>
          <a:prstGeom prst="rect">
            <a:avLst/>
          </a:prstGeom>
          <a:blipFill dpi="0" rotWithShape="1">
            <a:blip r:embed="rId3" cstate="screen">
              <a:duotone>
                <a:prstClr val="black"/>
                <a:schemeClr val="accent4">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361" tIns="45680" rIns="91361" bIns="45680" rtlCol="0" anchor="ctr"/>
          <a:lstStyle/>
          <a:p>
            <a:pPr algn="ctr"/>
            <a:endParaRPr lang="zh-CN" altLang="en-US">
              <a:solidFill>
                <a:prstClr val="white"/>
              </a:solidFill>
            </a:endParaRPr>
          </a:p>
        </p:txBody>
      </p:sp>
      <p:sp>
        <p:nvSpPr>
          <p:cNvPr id="1470550" name="Rectangle 86"/>
          <p:cNvSpPr>
            <a:spLocks noChangeArrowheads="1"/>
          </p:cNvSpPr>
          <p:nvPr userDrawn="1"/>
        </p:nvSpPr>
        <p:spPr bwMode="auto">
          <a:xfrm>
            <a:off x="366790" y="6396465"/>
            <a:ext cx="1409700" cy="461963"/>
          </a:xfrm>
          <a:prstGeom prst="rect">
            <a:avLst/>
          </a:prstGeom>
          <a:noFill/>
          <a:ln w="9525">
            <a:noFill/>
            <a:miter lim="800000"/>
            <a:headEnd/>
            <a:tailEnd/>
          </a:ln>
          <a:effectLst/>
        </p:spPr>
        <p:txBody>
          <a:bodyPr lIns="0" tIns="0" rIns="0" bIns="0"/>
          <a:lstStyle/>
          <a:p>
            <a:pPr defTabSz="783557" eaLnBrk="0" hangingPunct="0">
              <a:lnSpc>
                <a:spcPct val="85000"/>
              </a:lnSpc>
              <a:buClrTx/>
              <a:buFontTx/>
              <a:buNone/>
            </a:pPr>
            <a:endParaRPr lang="de-DE" sz="900" b="0" dirty="0">
              <a:solidFill>
                <a:srgbClr val="000000"/>
              </a:solidFill>
              <a:latin typeface="FrutigerNext LT Light" pitchFamily="34" charset="0"/>
              <a:ea typeface="MS PGothic" pitchFamily="34" charset="-128"/>
            </a:endParaRPr>
          </a:p>
          <a:p>
            <a:pPr defTabSz="783557" eaLnBrk="0" hangingPunct="0">
              <a:lnSpc>
                <a:spcPct val="85000"/>
              </a:lnSpc>
              <a:buClrTx/>
              <a:buFontTx/>
              <a:buNone/>
            </a:pPr>
            <a:r>
              <a:rPr lang="de-DE" sz="900" b="0" dirty="0">
                <a:solidFill>
                  <a:srgbClr val="000000"/>
                </a:solidFill>
                <a:latin typeface="FrutigerNext LT Light" pitchFamily="34" charset="0"/>
                <a:ea typeface="MS PGothic" pitchFamily="34" charset="-128"/>
              </a:rPr>
              <a:t>Page </a:t>
            </a:r>
            <a:fld id="{E68EC476-442B-4BB7-9603-F1440C241F3D}" type="slidenum">
              <a:rPr lang="de-DE" sz="900" b="0">
                <a:solidFill>
                  <a:srgbClr val="000000"/>
                </a:solidFill>
                <a:latin typeface="FrutigerNext LT Light" pitchFamily="34" charset="0"/>
                <a:ea typeface="MS PGothic" pitchFamily="34" charset="-128"/>
              </a:rPr>
              <a:pPr defTabSz="783557" eaLnBrk="0" hangingPunct="0">
                <a:lnSpc>
                  <a:spcPct val="85000"/>
                </a:lnSpc>
                <a:buClrTx/>
                <a:buFontTx/>
                <a:buNone/>
              </a:pPr>
              <a:t>‹#›</a:t>
            </a:fld>
            <a:endParaRPr lang="en-GB" sz="900" b="0" dirty="0">
              <a:solidFill>
                <a:srgbClr val="000000"/>
              </a:solidFill>
              <a:latin typeface="FrutigerNext LT Light" pitchFamily="34" charset="0"/>
              <a:ea typeface="MS PGothic" pitchFamily="34" charset="-128"/>
            </a:endParaRPr>
          </a:p>
        </p:txBody>
      </p:sp>
      <p:pic>
        <p:nvPicPr>
          <p:cNvPr id="1470551" name="Picture 87" descr="图片3副本"/>
          <p:cNvPicPr>
            <a:picLocks noChangeAspect="1" noChangeArrowheads="1"/>
          </p:cNvPicPr>
          <p:nvPr userDrawn="1"/>
        </p:nvPicPr>
        <p:blipFill>
          <a:blip r:embed="rId5" cstate="screen"/>
          <a:srcRect/>
          <a:stretch>
            <a:fillRect/>
          </a:stretch>
        </p:blipFill>
        <p:spPr bwMode="auto">
          <a:xfrm>
            <a:off x="10182444" y="6386959"/>
            <a:ext cx="1295400" cy="307975"/>
          </a:xfrm>
          <a:prstGeom prst="rect">
            <a:avLst/>
          </a:prstGeom>
          <a:noFill/>
        </p:spPr>
      </p:pic>
      <p:sp>
        <p:nvSpPr>
          <p:cNvPr id="63" name="Text Box 5"/>
          <p:cNvSpPr txBox="1">
            <a:spLocks noChangeArrowheads="1"/>
          </p:cNvSpPr>
          <p:nvPr userDrawn="1"/>
        </p:nvSpPr>
        <p:spPr bwMode="auto">
          <a:xfrm>
            <a:off x="4683337" y="6478892"/>
            <a:ext cx="2542306"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361"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300" b="0" kern="0" dirty="0" smtClean="0">
                <a:solidFill>
                  <a:srgbClr val="000000">
                    <a:lumMod val="65000"/>
                    <a:lumOff val="35000"/>
                  </a:srgbClr>
                </a:solidFill>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4032" r:id="rId1"/>
  </p:sldLayoutIdLst>
  <p:transition/>
  <p:timing>
    <p:tnLst>
      <p:par>
        <p:cTn id="1" dur="indefinite" restart="never" nodeType="tmRoot"/>
      </p:par>
    </p:tnLst>
  </p:timing>
  <p:hf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681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362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043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724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611" indent="-342611"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318" indent="-285509"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027" indent="-22840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840" indent="-228407" algn="l" rtl="0" eaLnBrk="1" fontAlgn="base" hangingPunct="1">
        <a:spcBef>
          <a:spcPct val="20000"/>
        </a:spcBef>
        <a:spcAft>
          <a:spcPct val="0"/>
        </a:spcAft>
        <a:buChar char="–"/>
        <a:defRPr sz="1600">
          <a:solidFill>
            <a:schemeClr val="tx1"/>
          </a:solidFill>
          <a:latin typeface="+mn-lt"/>
          <a:ea typeface="+mn-ea"/>
          <a:cs typeface="+mn-cs"/>
        </a:defRPr>
      </a:lvl4pPr>
      <a:lvl5pPr marL="2055650"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2463"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275"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086"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2897"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624" rtl="0" eaLnBrk="1" latinLnBrk="0" hangingPunct="1">
        <a:defRPr sz="1700" kern="1200">
          <a:solidFill>
            <a:schemeClr val="tx1"/>
          </a:solidFill>
          <a:latin typeface="+mn-lt"/>
          <a:ea typeface="+mn-ea"/>
          <a:cs typeface="+mn-cs"/>
        </a:defRPr>
      </a:lvl1pPr>
      <a:lvl2pPr marL="456816" algn="l" defTabSz="913624" rtl="0" eaLnBrk="1" latinLnBrk="0" hangingPunct="1">
        <a:defRPr sz="1700" kern="1200">
          <a:solidFill>
            <a:schemeClr val="tx1"/>
          </a:solidFill>
          <a:latin typeface="+mn-lt"/>
          <a:ea typeface="+mn-ea"/>
          <a:cs typeface="+mn-cs"/>
        </a:defRPr>
      </a:lvl2pPr>
      <a:lvl3pPr marL="913624" algn="l" defTabSz="913624" rtl="0" eaLnBrk="1" latinLnBrk="0" hangingPunct="1">
        <a:defRPr sz="1700" kern="1200">
          <a:solidFill>
            <a:schemeClr val="tx1"/>
          </a:solidFill>
          <a:latin typeface="+mn-lt"/>
          <a:ea typeface="+mn-ea"/>
          <a:cs typeface="+mn-cs"/>
        </a:defRPr>
      </a:lvl3pPr>
      <a:lvl4pPr marL="1370435" algn="l" defTabSz="913624" rtl="0" eaLnBrk="1" latinLnBrk="0" hangingPunct="1">
        <a:defRPr sz="1700" kern="1200">
          <a:solidFill>
            <a:schemeClr val="tx1"/>
          </a:solidFill>
          <a:latin typeface="+mn-lt"/>
          <a:ea typeface="+mn-ea"/>
          <a:cs typeface="+mn-cs"/>
        </a:defRPr>
      </a:lvl4pPr>
      <a:lvl5pPr marL="1827244" algn="l" defTabSz="913624" rtl="0" eaLnBrk="1" latinLnBrk="0" hangingPunct="1">
        <a:defRPr sz="1700" kern="1200">
          <a:solidFill>
            <a:schemeClr val="tx1"/>
          </a:solidFill>
          <a:latin typeface="+mn-lt"/>
          <a:ea typeface="+mn-ea"/>
          <a:cs typeface="+mn-cs"/>
        </a:defRPr>
      </a:lvl5pPr>
      <a:lvl6pPr marL="2284056" algn="l" defTabSz="913624" rtl="0" eaLnBrk="1" latinLnBrk="0" hangingPunct="1">
        <a:defRPr sz="1700" kern="1200">
          <a:solidFill>
            <a:schemeClr val="tx1"/>
          </a:solidFill>
          <a:latin typeface="+mn-lt"/>
          <a:ea typeface="+mn-ea"/>
          <a:cs typeface="+mn-cs"/>
        </a:defRPr>
      </a:lvl6pPr>
      <a:lvl7pPr marL="2740871" algn="l" defTabSz="913624" rtl="0" eaLnBrk="1" latinLnBrk="0" hangingPunct="1">
        <a:defRPr sz="1700" kern="1200">
          <a:solidFill>
            <a:schemeClr val="tx1"/>
          </a:solidFill>
          <a:latin typeface="+mn-lt"/>
          <a:ea typeface="+mn-ea"/>
          <a:cs typeface="+mn-cs"/>
        </a:defRPr>
      </a:lvl7pPr>
      <a:lvl8pPr marL="3197680" algn="l" defTabSz="913624" rtl="0" eaLnBrk="1" latinLnBrk="0" hangingPunct="1">
        <a:defRPr sz="1700" kern="1200">
          <a:solidFill>
            <a:schemeClr val="tx1"/>
          </a:solidFill>
          <a:latin typeface="+mn-lt"/>
          <a:ea typeface="+mn-ea"/>
          <a:cs typeface="+mn-cs"/>
        </a:defRPr>
      </a:lvl8pPr>
      <a:lvl9pPr marL="3654489" algn="l" defTabSz="913624" rtl="0" eaLnBrk="1" latinLnBrk="0" hangingPunct="1">
        <a:defRPr sz="17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矩形 4"/>
          <p:cNvSpPr/>
          <p:nvPr userDrawn="1"/>
        </p:nvSpPr>
        <p:spPr>
          <a:xfrm>
            <a:off x="1597" y="6353"/>
            <a:ext cx="12193589" cy="6851651"/>
          </a:xfrm>
          <a:prstGeom prst="rect">
            <a:avLst/>
          </a:prstGeom>
          <a:blipFill dpi="0" rotWithShape="1">
            <a:blip r:embed="rId3" cstate="screen">
              <a:duotone>
                <a:prstClr val="black"/>
                <a:schemeClr val="accent4">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361" tIns="45680" rIns="91361" bIns="45680" rtlCol="0" anchor="ctr"/>
          <a:lstStyle/>
          <a:p>
            <a:pPr algn="ctr"/>
            <a:endParaRPr lang="zh-CN" altLang="en-US">
              <a:solidFill>
                <a:prstClr val="white"/>
              </a:solidFill>
            </a:endParaRPr>
          </a:p>
        </p:txBody>
      </p:sp>
      <p:sp>
        <p:nvSpPr>
          <p:cNvPr id="1470550" name="Rectangle 86"/>
          <p:cNvSpPr>
            <a:spLocks noChangeArrowheads="1"/>
          </p:cNvSpPr>
          <p:nvPr userDrawn="1"/>
        </p:nvSpPr>
        <p:spPr bwMode="auto">
          <a:xfrm>
            <a:off x="366790" y="6396465"/>
            <a:ext cx="1409700" cy="461963"/>
          </a:xfrm>
          <a:prstGeom prst="rect">
            <a:avLst/>
          </a:prstGeom>
          <a:noFill/>
          <a:ln w="9525">
            <a:noFill/>
            <a:miter lim="800000"/>
            <a:headEnd/>
            <a:tailEnd/>
          </a:ln>
          <a:effectLst/>
        </p:spPr>
        <p:txBody>
          <a:bodyPr lIns="0" tIns="0" rIns="0" bIns="0"/>
          <a:lstStyle/>
          <a:p>
            <a:pPr defTabSz="783557" eaLnBrk="0" hangingPunct="0">
              <a:lnSpc>
                <a:spcPct val="85000"/>
              </a:lnSpc>
              <a:buClrTx/>
              <a:buFontTx/>
              <a:buNone/>
            </a:pPr>
            <a:endParaRPr lang="de-DE" sz="900" b="0" dirty="0">
              <a:solidFill>
                <a:srgbClr val="000000"/>
              </a:solidFill>
              <a:latin typeface="FrutigerNext LT Light" pitchFamily="34" charset="0"/>
              <a:ea typeface="MS PGothic" pitchFamily="34" charset="-128"/>
            </a:endParaRPr>
          </a:p>
          <a:p>
            <a:pPr defTabSz="783557" eaLnBrk="0" hangingPunct="0">
              <a:lnSpc>
                <a:spcPct val="85000"/>
              </a:lnSpc>
              <a:buClrTx/>
              <a:buFontTx/>
              <a:buNone/>
            </a:pPr>
            <a:r>
              <a:rPr lang="de-DE" sz="900" b="0" dirty="0">
                <a:solidFill>
                  <a:srgbClr val="000000"/>
                </a:solidFill>
                <a:latin typeface="FrutigerNext LT Light" pitchFamily="34" charset="0"/>
                <a:ea typeface="MS PGothic" pitchFamily="34" charset="-128"/>
              </a:rPr>
              <a:t>Page </a:t>
            </a:r>
            <a:fld id="{E68EC476-442B-4BB7-9603-F1440C241F3D}" type="slidenum">
              <a:rPr lang="de-DE" sz="900" b="0">
                <a:solidFill>
                  <a:srgbClr val="000000"/>
                </a:solidFill>
                <a:latin typeface="FrutigerNext LT Light" pitchFamily="34" charset="0"/>
                <a:ea typeface="MS PGothic" pitchFamily="34" charset="-128"/>
              </a:rPr>
              <a:pPr defTabSz="783557" eaLnBrk="0" hangingPunct="0">
                <a:lnSpc>
                  <a:spcPct val="85000"/>
                </a:lnSpc>
                <a:buClrTx/>
                <a:buFontTx/>
                <a:buNone/>
              </a:pPr>
              <a:t>‹#›</a:t>
            </a:fld>
            <a:endParaRPr lang="en-GB" sz="900" b="0" dirty="0">
              <a:solidFill>
                <a:srgbClr val="000000"/>
              </a:solidFill>
              <a:latin typeface="FrutigerNext LT Light" pitchFamily="34" charset="0"/>
              <a:ea typeface="MS PGothic" pitchFamily="34" charset="-128"/>
            </a:endParaRPr>
          </a:p>
        </p:txBody>
      </p:sp>
      <p:pic>
        <p:nvPicPr>
          <p:cNvPr id="1470551" name="Picture 87" descr="图片3副本"/>
          <p:cNvPicPr>
            <a:picLocks noChangeAspect="1" noChangeArrowheads="1"/>
          </p:cNvPicPr>
          <p:nvPr userDrawn="1"/>
        </p:nvPicPr>
        <p:blipFill>
          <a:blip r:embed="rId5" cstate="screen"/>
          <a:srcRect/>
          <a:stretch>
            <a:fillRect/>
          </a:stretch>
        </p:blipFill>
        <p:spPr bwMode="auto">
          <a:xfrm>
            <a:off x="10182444" y="6386959"/>
            <a:ext cx="1295400" cy="307975"/>
          </a:xfrm>
          <a:prstGeom prst="rect">
            <a:avLst/>
          </a:prstGeom>
          <a:noFill/>
        </p:spPr>
      </p:pic>
      <p:sp>
        <p:nvSpPr>
          <p:cNvPr id="63" name="Text Box 5"/>
          <p:cNvSpPr txBox="1">
            <a:spLocks noChangeArrowheads="1"/>
          </p:cNvSpPr>
          <p:nvPr userDrawn="1"/>
        </p:nvSpPr>
        <p:spPr bwMode="auto">
          <a:xfrm>
            <a:off x="4683337" y="6478892"/>
            <a:ext cx="2542306"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361"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300" b="0" kern="0" dirty="0" smtClean="0">
                <a:solidFill>
                  <a:srgbClr val="000000">
                    <a:lumMod val="65000"/>
                    <a:lumOff val="35000"/>
                  </a:srgbClr>
                </a:solidFill>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4035" r:id="rId1"/>
  </p:sldLayoutIdLst>
  <p:transition/>
  <p:timing>
    <p:tnLst>
      <p:par>
        <p:cTn id="1" dur="indefinite" restart="never" nodeType="tmRoot"/>
      </p:par>
    </p:tnLst>
  </p:timing>
  <p:hf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681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362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043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724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611" indent="-342611"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318" indent="-285509"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027" indent="-22840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840" indent="-228407" algn="l" rtl="0" eaLnBrk="1" fontAlgn="base" hangingPunct="1">
        <a:spcBef>
          <a:spcPct val="20000"/>
        </a:spcBef>
        <a:spcAft>
          <a:spcPct val="0"/>
        </a:spcAft>
        <a:buChar char="–"/>
        <a:defRPr sz="1600">
          <a:solidFill>
            <a:schemeClr val="tx1"/>
          </a:solidFill>
          <a:latin typeface="+mn-lt"/>
          <a:ea typeface="+mn-ea"/>
          <a:cs typeface="+mn-cs"/>
        </a:defRPr>
      </a:lvl4pPr>
      <a:lvl5pPr marL="2055650"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2463"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275"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086"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2897"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624" rtl="0" eaLnBrk="1" latinLnBrk="0" hangingPunct="1">
        <a:defRPr sz="1700" kern="1200">
          <a:solidFill>
            <a:schemeClr val="tx1"/>
          </a:solidFill>
          <a:latin typeface="+mn-lt"/>
          <a:ea typeface="+mn-ea"/>
          <a:cs typeface="+mn-cs"/>
        </a:defRPr>
      </a:lvl1pPr>
      <a:lvl2pPr marL="456816" algn="l" defTabSz="913624" rtl="0" eaLnBrk="1" latinLnBrk="0" hangingPunct="1">
        <a:defRPr sz="1700" kern="1200">
          <a:solidFill>
            <a:schemeClr val="tx1"/>
          </a:solidFill>
          <a:latin typeface="+mn-lt"/>
          <a:ea typeface="+mn-ea"/>
          <a:cs typeface="+mn-cs"/>
        </a:defRPr>
      </a:lvl2pPr>
      <a:lvl3pPr marL="913624" algn="l" defTabSz="913624" rtl="0" eaLnBrk="1" latinLnBrk="0" hangingPunct="1">
        <a:defRPr sz="1700" kern="1200">
          <a:solidFill>
            <a:schemeClr val="tx1"/>
          </a:solidFill>
          <a:latin typeface="+mn-lt"/>
          <a:ea typeface="+mn-ea"/>
          <a:cs typeface="+mn-cs"/>
        </a:defRPr>
      </a:lvl3pPr>
      <a:lvl4pPr marL="1370435" algn="l" defTabSz="913624" rtl="0" eaLnBrk="1" latinLnBrk="0" hangingPunct="1">
        <a:defRPr sz="1700" kern="1200">
          <a:solidFill>
            <a:schemeClr val="tx1"/>
          </a:solidFill>
          <a:latin typeface="+mn-lt"/>
          <a:ea typeface="+mn-ea"/>
          <a:cs typeface="+mn-cs"/>
        </a:defRPr>
      </a:lvl4pPr>
      <a:lvl5pPr marL="1827244" algn="l" defTabSz="913624" rtl="0" eaLnBrk="1" latinLnBrk="0" hangingPunct="1">
        <a:defRPr sz="1700" kern="1200">
          <a:solidFill>
            <a:schemeClr val="tx1"/>
          </a:solidFill>
          <a:latin typeface="+mn-lt"/>
          <a:ea typeface="+mn-ea"/>
          <a:cs typeface="+mn-cs"/>
        </a:defRPr>
      </a:lvl5pPr>
      <a:lvl6pPr marL="2284056" algn="l" defTabSz="913624" rtl="0" eaLnBrk="1" latinLnBrk="0" hangingPunct="1">
        <a:defRPr sz="1700" kern="1200">
          <a:solidFill>
            <a:schemeClr val="tx1"/>
          </a:solidFill>
          <a:latin typeface="+mn-lt"/>
          <a:ea typeface="+mn-ea"/>
          <a:cs typeface="+mn-cs"/>
        </a:defRPr>
      </a:lvl6pPr>
      <a:lvl7pPr marL="2740871" algn="l" defTabSz="913624" rtl="0" eaLnBrk="1" latinLnBrk="0" hangingPunct="1">
        <a:defRPr sz="1700" kern="1200">
          <a:solidFill>
            <a:schemeClr val="tx1"/>
          </a:solidFill>
          <a:latin typeface="+mn-lt"/>
          <a:ea typeface="+mn-ea"/>
          <a:cs typeface="+mn-cs"/>
        </a:defRPr>
      </a:lvl7pPr>
      <a:lvl8pPr marL="3197680" algn="l" defTabSz="913624" rtl="0" eaLnBrk="1" latinLnBrk="0" hangingPunct="1">
        <a:defRPr sz="1700" kern="1200">
          <a:solidFill>
            <a:schemeClr val="tx1"/>
          </a:solidFill>
          <a:latin typeface="+mn-lt"/>
          <a:ea typeface="+mn-ea"/>
          <a:cs typeface="+mn-cs"/>
        </a:defRPr>
      </a:lvl8pPr>
      <a:lvl9pPr marL="3654489" algn="l" defTabSz="913624" rtl="0" eaLnBrk="1" latinLnBrk="0" hangingPunct="1">
        <a:defRPr sz="17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矩形 4"/>
          <p:cNvSpPr/>
          <p:nvPr userDrawn="1"/>
        </p:nvSpPr>
        <p:spPr>
          <a:xfrm>
            <a:off x="1597" y="6353"/>
            <a:ext cx="12193589" cy="6851651"/>
          </a:xfrm>
          <a:prstGeom prst="rect">
            <a:avLst/>
          </a:prstGeom>
          <a:blipFill dpi="0" rotWithShape="1">
            <a:blip r:embed="rId3" cstate="screen">
              <a:duotone>
                <a:prstClr val="black"/>
                <a:schemeClr val="accent4">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361" tIns="45680" rIns="91361" bIns="45680" rtlCol="0" anchor="ctr"/>
          <a:lstStyle/>
          <a:p>
            <a:pPr algn="ctr"/>
            <a:endParaRPr lang="zh-CN" altLang="en-US">
              <a:solidFill>
                <a:prstClr val="white"/>
              </a:solidFill>
            </a:endParaRPr>
          </a:p>
        </p:txBody>
      </p:sp>
      <p:sp>
        <p:nvSpPr>
          <p:cNvPr id="1470550" name="Rectangle 86"/>
          <p:cNvSpPr>
            <a:spLocks noChangeArrowheads="1"/>
          </p:cNvSpPr>
          <p:nvPr userDrawn="1"/>
        </p:nvSpPr>
        <p:spPr bwMode="auto">
          <a:xfrm>
            <a:off x="366790" y="6396465"/>
            <a:ext cx="1409700" cy="461963"/>
          </a:xfrm>
          <a:prstGeom prst="rect">
            <a:avLst/>
          </a:prstGeom>
          <a:noFill/>
          <a:ln w="9525">
            <a:noFill/>
            <a:miter lim="800000"/>
            <a:headEnd/>
            <a:tailEnd/>
          </a:ln>
          <a:effectLst/>
        </p:spPr>
        <p:txBody>
          <a:bodyPr lIns="0" tIns="0" rIns="0" bIns="0"/>
          <a:lstStyle/>
          <a:p>
            <a:pPr defTabSz="783557" eaLnBrk="0" hangingPunct="0">
              <a:lnSpc>
                <a:spcPct val="85000"/>
              </a:lnSpc>
              <a:buClrTx/>
              <a:buFontTx/>
              <a:buNone/>
            </a:pPr>
            <a:endParaRPr lang="de-DE" sz="900" b="0" dirty="0">
              <a:solidFill>
                <a:srgbClr val="000000"/>
              </a:solidFill>
              <a:latin typeface="FrutigerNext LT Light" pitchFamily="34" charset="0"/>
              <a:ea typeface="MS PGothic" pitchFamily="34" charset="-128"/>
            </a:endParaRPr>
          </a:p>
          <a:p>
            <a:pPr defTabSz="783557" eaLnBrk="0" hangingPunct="0">
              <a:lnSpc>
                <a:spcPct val="85000"/>
              </a:lnSpc>
              <a:buClrTx/>
              <a:buFontTx/>
              <a:buNone/>
            </a:pPr>
            <a:r>
              <a:rPr lang="de-DE" sz="900" b="0" dirty="0">
                <a:solidFill>
                  <a:srgbClr val="000000"/>
                </a:solidFill>
                <a:latin typeface="FrutigerNext LT Light" pitchFamily="34" charset="0"/>
                <a:ea typeface="MS PGothic" pitchFamily="34" charset="-128"/>
              </a:rPr>
              <a:t>Page </a:t>
            </a:r>
            <a:fld id="{E68EC476-442B-4BB7-9603-F1440C241F3D}" type="slidenum">
              <a:rPr lang="de-DE" sz="900" b="0">
                <a:solidFill>
                  <a:srgbClr val="000000"/>
                </a:solidFill>
                <a:latin typeface="FrutigerNext LT Light" pitchFamily="34" charset="0"/>
                <a:ea typeface="MS PGothic" pitchFamily="34" charset="-128"/>
              </a:rPr>
              <a:pPr defTabSz="783557" eaLnBrk="0" hangingPunct="0">
                <a:lnSpc>
                  <a:spcPct val="85000"/>
                </a:lnSpc>
                <a:buClrTx/>
                <a:buFontTx/>
                <a:buNone/>
              </a:pPr>
              <a:t>‹#›</a:t>
            </a:fld>
            <a:endParaRPr lang="en-GB" sz="900" b="0" dirty="0">
              <a:solidFill>
                <a:srgbClr val="000000"/>
              </a:solidFill>
              <a:latin typeface="FrutigerNext LT Light" pitchFamily="34" charset="0"/>
              <a:ea typeface="MS PGothic" pitchFamily="34" charset="-128"/>
            </a:endParaRPr>
          </a:p>
        </p:txBody>
      </p:sp>
      <p:pic>
        <p:nvPicPr>
          <p:cNvPr id="1470551" name="Picture 87" descr="图片3副本"/>
          <p:cNvPicPr>
            <a:picLocks noChangeAspect="1" noChangeArrowheads="1"/>
          </p:cNvPicPr>
          <p:nvPr userDrawn="1"/>
        </p:nvPicPr>
        <p:blipFill>
          <a:blip r:embed="rId5" cstate="screen"/>
          <a:srcRect/>
          <a:stretch>
            <a:fillRect/>
          </a:stretch>
        </p:blipFill>
        <p:spPr bwMode="auto">
          <a:xfrm>
            <a:off x="10182444" y="6386959"/>
            <a:ext cx="1295400" cy="307975"/>
          </a:xfrm>
          <a:prstGeom prst="rect">
            <a:avLst/>
          </a:prstGeom>
          <a:noFill/>
        </p:spPr>
      </p:pic>
      <p:sp>
        <p:nvSpPr>
          <p:cNvPr id="63" name="Text Box 5"/>
          <p:cNvSpPr txBox="1">
            <a:spLocks noChangeArrowheads="1"/>
          </p:cNvSpPr>
          <p:nvPr userDrawn="1"/>
        </p:nvSpPr>
        <p:spPr bwMode="auto">
          <a:xfrm>
            <a:off x="4683337" y="6478892"/>
            <a:ext cx="2542306"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361"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300" b="0" kern="0" dirty="0" smtClean="0">
                <a:solidFill>
                  <a:srgbClr val="000000">
                    <a:lumMod val="65000"/>
                    <a:lumOff val="35000"/>
                  </a:srgbClr>
                </a:solidFill>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4038" r:id="rId1"/>
  </p:sldLayoutIdLst>
  <p:transition/>
  <p:timing>
    <p:tnLst>
      <p:par>
        <p:cTn id="1" dur="indefinite" restart="never" nodeType="tmRoot"/>
      </p:par>
    </p:tnLst>
  </p:timing>
  <p:hf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681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362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043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724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611" indent="-342611"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318" indent="-285509"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027" indent="-22840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840" indent="-228407" algn="l" rtl="0" eaLnBrk="1" fontAlgn="base" hangingPunct="1">
        <a:spcBef>
          <a:spcPct val="20000"/>
        </a:spcBef>
        <a:spcAft>
          <a:spcPct val="0"/>
        </a:spcAft>
        <a:buChar char="–"/>
        <a:defRPr sz="1600">
          <a:solidFill>
            <a:schemeClr val="tx1"/>
          </a:solidFill>
          <a:latin typeface="+mn-lt"/>
          <a:ea typeface="+mn-ea"/>
          <a:cs typeface="+mn-cs"/>
        </a:defRPr>
      </a:lvl4pPr>
      <a:lvl5pPr marL="2055650"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2463"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275"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086"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2897"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624" rtl="0" eaLnBrk="1" latinLnBrk="0" hangingPunct="1">
        <a:defRPr sz="1700" kern="1200">
          <a:solidFill>
            <a:schemeClr val="tx1"/>
          </a:solidFill>
          <a:latin typeface="+mn-lt"/>
          <a:ea typeface="+mn-ea"/>
          <a:cs typeface="+mn-cs"/>
        </a:defRPr>
      </a:lvl1pPr>
      <a:lvl2pPr marL="456816" algn="l" defTabSz="913624" rtl="0" eaLnBrk="1" latinLnBrk="0" hangingPunct="1">
        <a:defRPr sz="1700" kern="1200">
          <a:solidFill>
            <a:schemeClr val="tx1"/>
          </a:solidFill>
          <a:latin typeface="+mn-lt"/>
          <a:ea typeface="+mn-ea"/>
          <a:cs typeface="+mn-cs"/>
        </a:defRPr>
      </a:lvl2pPr>
      <a:lvl3pPr marL="913624" algn="l" defTabSz="913624" rtl="0" eaLnBrk="1" latinLnBrk="0" hangingPunct="1">
        <a:defRPr sz="1700" kern="1200">
          <a:solidFill>
            <a:schemeClr val="tx1"/>
          </a:solidFill>
          <a:latin typeface="+mn-lt"/>
          <a:ea typeface="+mn-ea"/>
          <a:cs typeface="+mn-cs"/>
        </a:defRPr>
      </a:lvl3pPr>
      <a:lvl4pPr marL="1370435" algn="l" defTabSz="913624" rtl="0" eaLnBrk="1" latinLnBrk="0" hangingPunct="1">
        <a:defRPr sz="1700" kern="1200">
          <a:solidFill>
            <a:schemeClr val="tx1"/>
          </a:solidFill>
          <a:latin typeface="+mn-lt"/>
          <a:ea typeface="+mn-ea"/>
          <a:cs typeface="+mn-cs"/>
        </a:defRPr>
      </a:lvl4pPr>
      <a:lvl5pPr marL="1827244" algn="l" defTabSz="913624" rtl="0" eaLnBrk="1" latinLnBrk="0" hangingPunct="1">
        <a:defRPr sz="1700" kern="1200">
          <a:solidFill>
            <a:schemeClr val="tx1"/>
          </a:solidFill>
          <a:latin typeface="+mn-lt"/>
          <a:ea typeface="+mn-ea"/>
          <a:cs typeface="+mn-cs"/>
        </a:defRPr>
      </a:lvl5pPr>
      <a:lvl6pPr marL="2284056" algn="l" defTabSz="913624" rtl="0" eaLnBrk="1" latinLnBrk="0" hangingPunct="1">
        <a:defRPr sz="1700" kern="1200">
          <a:solidFill>
            <a:schemeClr val="tx1"/>
          </a:solidFill>
          <a:latin typeface="+mn-lt"/>
          <a:ea typeface="+mn-ea"/>
          <a:cs typeface="+mn-cs"/>
        </a:defRPr>
      </a:lvl6pPr>
      <a:lvl7pPr marL="2740871" algn="l" defTabSz="913624" rtl="0" eaLnBrk="1" latinLnBrk="0" hangingPunct="1">
        <a:defRPr sz="1700" kern="1200">
          <a:solidFill>
            <a:schemeClr val="tx1"/>
          </a:solidFill>
          <a:latin typeface="+mn-lt"/>
          <a:ea typeface="+mn-ea"/>
          <a:cs typeface="+mn-cs"/>
        </a:defRPr>
      </a:lvl7pPr>
      <a:lvl8pPr marL="3197680" algn="l" defTabSz="913624" rtl="0" eaLnBrk="1" latinLnBrk="0" hangingPunct="1">
        <a:defRPr sz="1700" kern="1200">
          <a:solidFill>
            <a:schemeClr val="tx1"/>
          </a:solidFill>
          <a:latin typeface="+mn-lt"/>
          <a:ea typeface="+mn-ea"/>
          <a:cs typeface="+mn-cs"/>
        </a:defRPr>
      </a:lvl8pPr>
      <a:lvl9pPr marL="3654489" algn="l" defTabSz="913624" rtl="0" eaLnBrk="1" latinLnBrk="0" hangingPunct="1">
        <a:defRPr sz="17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矩形 4"/>
          <p:cNvSpPr/>
          <p:nvPr userDrawn="1"/>
        </p:nvSpPr>
        <p:spPr>
          <a:xfrm>
            <a:off x="1597" y="6353"/>
            <a:ext cx="12193589" cy="6851651"/>
          </a:xfrm>
          <a:prstGeom prst="rect">
            <a:avLst/>
          </a:prstGeom>
          <a:blipFill dpi="0" rotWithShape="1">
            <a:blip r:embed="rId3" cstate="screen">
              <a:duotone>
                <a:prstClr val="black"/>
                <a:schemeClr val="accent4">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361" tIns="45680" rIns="91361" bIns="45680" rtlCol="0" anchor="ctr"/>
          <a:lstStyle/>
          <a:p>
            <a:pPr algn="ctr"/>
            <a:endParaRPr lang="zh-CN" altLang="en-US">
              <a:solidFill>
                <a:prstClr val="white"/>
              </a:solidFill>
            </a:endParaRPr>
          </a:p>
        </p:txBody>
      </p:sp>
      <p:sp>
        <p:nvSpPr>
          <p:cNvPr id="1470550" name="Rectangle 86"/>
          <p:cNvSpPr>
            <a:spLocks noChangeArrowheads="1"/>
          </p:cNvSpPr>
          <p:nvPr userDrawn="1"/>
        </p:nvSpPr>
        <p:spPr bwMode="auto">
          <a:xfrm>
            <a:off x="366790" y="6396465"/>
            <a:ext cx="1409700" cy="461963"/>
          </a:xfrm>
          <a:prstGeom prst="rect">
            <a:avLst/>
          </a:prstGeom>
          <a:noFill/>
          <a:ln w="9525">
            <a:noFill/>
            <a:miter lim="800000"/>
            <a:headEnd/>
            <a:tailEnd/>
          </a:ln>
          <a:effectLst/>
        </p:spPr>
        <p:txBody>
          <a:bodyPr lIns="0" tIns="0" rIns="0" bIns="0"/>
          <a:lstStyle/>
          <a:p>
            <a:pPr defTabSz="783557" eaLnBrk="0" hangingPunct="0">
              <a:lnSpc>
                <a:spcPct val="85000"/>
              </a:lnSpc>
              <a:buClrTx/>
              <a:buFontTx/>
              <a:buNone/>
            </a:pPr>
            <a:endParaRPr lang="de-DE" sz="900" b="0" dirty="0">
              <a:solidFill>
                <a:srgbClr val="000000"/>
              </a:solidFill>
              <a:latin typeface="FrutigerNext LT Light" pitchFamily="34" charset="0"/>
              <a:ea typeface="MS PGothic" pitchFamily="34" charset="-128"/>
            </a:endParaRPr>
          </a:p>
          <a:p>
            <a:pPr defTabSz="783557" eaLnBrk="0" hangingPunct="0">
              <a:lnSpc>
                <a:spcPct val="85000"/>
              </a:lnSpc>
              <a:buClrTx/>
              <a:buFontTx/>
              <a:buNone/>
            </a:pPr>
            <a:r>
              <a:rPr lang="de-DE" sz="900" b="0" dirty="0">
                <a:solidFill>
                  <a:srgbClr val="000000"/>
                </a:solidFill>
                <a:latin typeface="FrutigerNext LT Light" pitchFamily="34" charset="0"/>
                <a:ea typeface="MS PGothic" pitchFamily="34" charset="-128"/>
              </a:rPr>
              <a:t>Page </a:t>
            </a:r>
            <a:fld id="{E68EC476-442B-4BB7-9603-F1440C241F3D}" type="slidenum">
              <a:rPr lang="de-DE" sz="900" b="0">
                <a:solidFill>
                  <a:srgbClr val="000000"/>
                </a:solidFill>
                <a:latin typeface="FrutigerNext LT Light" pitchFamily="34" charset="0"/>
                <a:ea typeface="MS PGothic" pitchFamily="34" charset="-128"/>
              </a:rPr>
              <a:pPr defTabSz="783557" eaLnBrk="0" hangingPunct="0">
                <a:lnSpc>
                  <a:spcPct val="85000"/>
                </a:lnSpc>
                <a:buClrTx/>
                <a:buFontTx/>
                <a:buNone/>
              </a:pPr>
              <a:t>‹#›</a:t>
            </a:fld>
            <a:endParaRPr lang="en-GB" sz="900" b="0" dirty="0">
              <a:solidFill>
                <a:srgbClr val="000000"/>
              </a:solidFill>
              <a:latin typeface="FrutigerNext LT Light" pitchFamily="34" charset="0"/>
              <a:ea typeface="MS PGothic" pitchFamily="34" charset="-128"/>
            </a:endParaRPr>
          </a:p>
        </p:txBody>
      </p:sp>
      <p:pic>
        <p:nvPicPr>
          <p:cNvPr id="1470551" name="Picture 87" descr="图片3副本"/>
          <p:cNvPicPr>
            <a:picLocks noChangeAspect="1" noChangeArrowheads="1"/>
          </p:cNvPicPr>
          <p:nvPr userDrawn="1"/>
        </p:nvPicPr>
        <p:blipFill>
          <a:blip r:embed="rId5" cstate="screen"/>
          <a:srcRect/>
          <a:stretch>
            <a:fillRect/>
          </a:stretch>
        </p:blipFill>
        <p:spPr bwMode="auto">
          <a:xfrm>
            <a:off x="10182444" y="6386959"/>
            <a:ext cx="1295400" cy="307975"/>
          </a:xfrm>
          <a:prstGeom prst="rect">
            <a:avLst/>
          </a:prstGeom>
          <a:noFill/>
        </p:spPr>
      </p:pic>
      <p:sp>
        <p:nvSpPr>
          <p:cNvPr id="63" name="Text Box 5"/>
          <p:cNvSpPr txBox="1">
            <a:spLocks noChangeArrowheads="1"/>
          </p:cNvSpPr>
          <p:nvPr userDrawn="1"/>
        </p:nvSpPr>
        <p:spPr bwMode="auto">
          <a:xfrm>
            <a:off x="4683337" y="6478892"/>
            <a:ext cx="2542306"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361"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300" b="0" kern="0" dirty="0" smtClean="0">
                <a:solidFill>
                  <a:srgbClr val="000000">
                    <a:lumMod val="65000"/>
                    <a:lumOff val="35000"/>
                  </a:srgbClr>
                </a:solidFill>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4041" r:id="rId1"/>
  </p:sldLayoutIdLst>
  <p:transition/>
  <p:timing>
    <p:tnLst>
      <p:par>
        <p:cTn id="1" dur="indefinite" restart="never" nodeType="tmRoot"/>
      </p:par>
    </p:tnLst>
  </p:timing>
  <p:hf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681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362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043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724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611" indent="-342611"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318" indent="-285509"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027" indent="-22840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840" indent="-228407" algn="l" rtl="0" eaLnBrk="1" fontAlgn="base" hangingPunct="1">
        <a:spcBef>
          <a:spcPct val="20000"/>
        </a:spcBef>
        <a:spcAft>
          <a:spcPct val="0"/>
        </a:spcAft>
        <a:buChar char="–"/>
        <a:defRPr sz="1600">
          <a:solidFill>
            <a:schemeClr val="tx1"/>
          </a:solidFill>
          <a:latin typeface="+mn-lt"/>
          <a:ea typeface="+mn-ea"/>
          <a:cs typeface="+mn-cs"/>
        </a:defRPr>
      </a:lvl4pPr>
      <a:lvl5pPr marL="2055650"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2463"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275"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086"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2897"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624" rtl="0" eaLnBrk="1" latinLnBrk="0" hangingPunct="1">
        <a:defRPr sz="1700" kern="1200">
          <a:solidFill>
            <a:schemeClr val="tx1"/>
          </a:solidFill>
          <a:latin typeface="+mn-lt"/>
          <a:ea typeface="+mn-ea"/>
          <a:cs typeface="+mn-cs"/>
        </a:defRPr>
      </a:lvl1pPr>
      <a:lvl2pPr marL="456816" algn="l" defTabSz="913624" rtl="0" eaLnBrk="1" latinLnBrk="0" hangingPunct="1">
        <a:defRPr sz="1700" kern="1200">
          <a:solidFill>
            <a:schemeClr val="tx1"/>
          </a:solidFill>
          <a:latin typeface="+mn-lt"/>
          <a:ea typeface="+mn-ea"/>
          <a:cs typeface="+mn-cs"/>
        </a:defRPr>
      </a:lvl2pPr>
      <a:lvl3pPr marL="913624" algn="l" defTabSz="913624" rtl="0" eaLnBrk="1" latinLnBrk="0" hangingPunct="1">
        <a:defRPr sz="1700" kern="1200">
          <a:solidFill>
            <a:schemeClr val="tx1"/>
          </a:solidFill>
          <a:latin typeface="+mn-lt"/>
          <a:ea typeface="+mn-ea"/>
          <a:cs typeface="+mn-cs"/>
        </a:defRPr>
      </a:lvl3pPr>
      <a:lvl4pPr marL="1370435" algn="l" defTabSz="913624" rtl="0" eaLnBrk="1" latinLnBrk="0" hangingPunct="1">
        <a:defRPr sz="1700" kern="1200">
          <a:solidFill>
            <a:schemeClr val="tx1"/>
          </a:solidFill>
          <a:latin typeface="+mn-lt"/>
          <a:ea typeface="+mn-ea"/>
          <a:cs typeface="+mn-cs"/>
        </a:defRPr>
      </a:lvl4pPr>
      <a:lvl5pPr marL="1827244" algn="l" defTabSz="913624" rtl="0" eaLnBrk="1" latinLnBrk="0" hangingPunct="1">
        <a:defRPr sz="1700" kern="1200">
          <a:solidFill>
            <a:schemeClr val="tx1"/>
          </a:solidFill>
          <a:latin typeface="+mn-lt"/>
          <a:ea typeface="+mn-ea"/>
          <a:cs typeface="+mn-cs"/>
        </a:defRPr>
      </a:lvl5pPr>
      <a:lvl6pPr marL="2284056" algn="l" defTabSz="913624" rtl="0" eaLnBrk="1" latinLnBrk="0" hangingPunct="1">
        <a:defRPr sz="1700" kern="1200">
          <a:solidFill>
            <a:schemeClr val="tx1"/>
          </a:solidFill>
          <a:latin typeface="+mn-lt"/>
          <a:ea typeface="+mn-ea"/>
          <a:cs typeface="+mn-cs"/>
        </a:defRPr>
      </a:lvl6pPr>
      <a:lvl7pPr marL="2740871" algn="l" defTabSz="913624" rtl="0" eaLnBrk="1" latinLnBrk="0" hangingPunct="1">
        <a:defRPr sz="1700" kern="1200">
          <a:solidFill>
            <a:schemeClr val="tx1"/>
          </a:solidFill>
          <a:latin typeface="+mn-lt"/>
          <a:ea typeface="+mn-ea"/>
          <a:cs typeface="+mn-cs"/>
        </a:defRPr>
      </a:lvl7pPr>
      <a:lvl8pPr marL="3197680" algn="l" defTabSz="913624" rtl="0" eaLnBrk="1" latinLnBrk="0" hangingPunct="1">
        <a:defRPr sz="1700" kern="1200">
          <a:solidFill>
            <a:schemeClr val="tx1"/>
          </a:solidFill>
          <a:latin typeface="+mn-lt"/>
          <a:ea typeface="+mn-ea"/>
          <a:cs typeface="+mn-cs"/>
        </a:defRPr>
      </a:lvl8pPr>
      <a:lvl9pPr marL="3654489" algn="l" defTabSz="913624" rtl="0" eaLnBrk="1" latinLnBrk="0" hangingPunct="1">
        <a:defRPr sz="1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487888" name="Text Box 16"/>
          <p:cNvSpPr txBox="1">
            <a:spLocks noChangeArrowheads="1"/>
          </p:cNvSpPr>
          <p:nvPr/>
        </p:nvSpPr>
        <p:spPr bwMode="auto">
          <a:xfrm>
            <a:off x="4432999" y="2061372"/>
            <a:ext cx="3530134" cy="1015663"/>
          </a:xfrm>
          <a:prstGeom prst="rect">
            <a:avLst/>
          </a:prstGeom>
          <a:noFill/>
          <a:ln w="9525">
            <a:noFill/>
            <a:miter lim="800000"/>
            <a:headEnd/>
            <a:tailEnd/>
          </a:ln>
        </p:spPr>
        <p:txBody>
          <a:bodyPr wrap="none">
            <a:spAutoFit/>
          </a:bodyPr>
          <a:lstStyle/>
          <a:p>
            <a:pPr eaLnBrk="0" hangingPunct="0">
              <a:buClrTx/>
              <a:buFontTx/>
              <a:buNone/>
            </a:pPr>
            <a:r>
              <a:rPr lang="en-US" altLang="zh-CN" sz="6000" b="0" dirty="0" smtClean="0">
                <a:solidFill>
                  <a:srgbClr val="CC0000"/>
                </a:solidFill>
                <a:latin typeface="Calibri" pitchFamily="34" charset="0"/>
                <a:ea typeface="MS PGothic" pitchFamily="34" charset="-128"/>
                <a:cs typeface="Calibri" pitchFamily="34" charset="0"/>
              </a:rPr>
              <a:t>Thank you</a:t>
            </a:r>
            <a:endParaRPr lang="en-US" altLang="zh-CN" sz="6000" b="0" dirty="0">
              <a:solidFill>
                <a:srgbClr val="CC0000"/>
              </a:solidFill>
              <a:latin typeface="Calibri" pitchFamily="34" charset="0"/>
              <a:ea typeface="MS PGothic" pitchFamily="34" charset="-128"/>
              <a:cs typeface="Calibri" pitchFamily="34" charset="0"/>
            </a:endParaRPr>
          </a:p>
        </p:txBody>
      </p:sp>
      <p:sp>
        <p:nvSpPr>
          <p:cNvPr id="1487889" name="Text Box 17"/>
          <p:cNvSpPr txBox="1">
            <a:spLocks noChangeArrowheads="1"/>
          </p:cNvSpPr>
          <p:nvPr/>
        </p:nvSpPr>
        <p:spPr bwMode="auto">
          <a:xfrm>
            <a:off x="5342387" y="3245643"/>
            <a:ext cx="1711238" cy="338554"/>
          </a:xfrm>
          <a:prstGeom prst="rect">
            <a:avLst/>
          </a:prstGeom>
          <a:noFill/>
          <a:ln w="9525">
            <a:noFill/>
            <a:miter lim="800000"/>
            <a:headEnd/>
            <a:tailEnd/>
          </a:ln>
        </p:spPr>
        <p:txBody>
          <a:bodyPr wrap="none">
            <a:spAutoFit/>
          </a:bodyPr>
          <a:lstStyle/>
          <a:p>
            <a:pPr eaLnBrk="0" hangingPunct="0">
              <a:buClrTx/>
              <a:buFontTx/>
              <a:buNone/>
            </a:pPr>
            <a:r>
              <a:rPr lang="en-US" altLang="zh-CN" sz="1600" b="0" dirty="0">
                <a:solidFill>
                  <a:srgbClr val="000000">
                    <a:lumMod val="75000"/>
                    <a:lumOff val="25000"/>
                  </a:srgbClr>
                </a:solidFill>
                <a:latin typeface="Calibri" pitchFamily="34" charset="0"/>
                <a:ea typeface="MS PGothic" pitchFamily="34" charset="-128"/>
                <a:cs typeface="Calibri" pitchFamily="34" charset="0"/>
              </a:rPr>
              <a:t>www.huawei.com</a:t>
            </a:r>
          </a:p>
        </p:txBody>
      </p:sp>
      <p:sp>
        <p:nvSpPr>
          <p:cNvPr id="59" name="TextBox 58"/>
          <p:cNvSpPr txBox="1"/>
          <p:nvPr userDrawn="1"/>
        </p:nvSpPr>
        <p:spPr>
          <a:xfrm>
            <a:off x="1624073" y="4562595"/>
            <a:ext cx="9182099" cy="1384995"/>
          </a:xfrm>
          <a:prstGeom prst="rect">
            <a:avLst/>
          </a:prstGeom>
          <a:noFill/>
        </p:spPr>
        <p:txBody>
          <a:bodyPr wrap="square" rtlCol="0">
            <a:spAutoFit/>
          </a:bodyPr>
          <a:lstStyle/>
          <a:p>
            <a:pPr algn="just" fontAlgn="auto">
              <a:spcBef>
                <a:spcPts val="0"/>
              </a:spcBef>
              <a:spcAft>
                <a:spcPts val="600"/>
              </a:spcAft>
              <a:buClrTx/>
              <a:buFontTx/>
              <a:buNone/>
              <a:defRPr/>
            </a:pPr>
            <a:r>
              <a:rPr lang="en-US" altLang="zh-CN" sz="1400" b="0" dirty="0" smtClean="0">
                <a:solidFill>
                  <a:srgbClr val="000000">
                    <a:lumMod val="75000"/>
                    <a:lumOff val="25000"/>
                  </a:srgbClr>
                </a:solidFill>
                <a:latin typeface="Calibri" pitchFamily="34" charset="0"/>
                <a:ea typeface="宋体" charset="-122"/>
                <a:cs typeface="Calibri" pitchFamily="34" charset="0"/>
              </a:rPr>
              <a:t>Copyright©2014 Huawei Technologies Co., Ltd. All Rights Reserved.</a:t>
            </a:r>
            <a:endParaRPr lang="zh-CN" altLang="zh-CN" sz="1400" b="0" dirty="0" smtClean="0">
              <a:solidFill>
                <a:srgbClr val="000000">
                  <a:lumMod val="75000"/>
                  <a:lumOff val="25000"/>
                </a:srgbClr>
              </a:solidFill>
              <a:latin typeface="Calibri" pitchFamily="34" charset="0"/>
              <a:ea typeface="宋体" charset="-122"/>
              <a:cs typeface="Calibri" pitchFamily="34" charset="0"/>
            </a:endParaRPr>
          </a:p>
          <a:p>
            <a:pPr algn="just" fontAlgn="auto">
              <a:spcBef>
                <a:spcPts val="0"/>
              </a:spcBef>
              <a:spcAft>
                <a:spcPts val="0"/>
              </a:spcAft>
              <a:buClrTx/>
              <a:buFontTx/>
              <a:buNone/>
              <a:defRPr/>
            </a:pPr>
            <a:r>
              <a:rPr lang="en-US" altLang="zh-CN" sz="1300" b="0" dirty="0" smtClean="0">
                <a:solidFill>
                  <a:srgbClr val="000000">
                    <a:lumMod val="75000"/>
                    <a:lumOff val="25000"/>
                  </a:srgbClr>
                </a:solidFill>
                <a:latin typeface="Calibri" pitchFamily="34" charset="0"/>
                <a:ea typeface="宋体" charset="-122"/>
                <a:cs typeface="Calibri"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b="0" dirty="0">
              <a:solidFill>
                <a:srgbClr val="000000">
                  <a:lumMod val="75000"/>
                  <a:lumOff val="25000"/>
                </a:srgbClr>
              </a:solidFill>
              <a:latin typeface="Calibri" pitchFamily="34" charset="0"/>
              <a:ea typeface="宋体" charset="-122"/>
              <a:cs typeface="Calibri" pitchFamily="34" charset="0"/>
            </a:endParaRPr>
          </a:p>
        </p:txBody>
      </p:sp>
      <p:sp>
        <p:nvSpPr>
          <p:cNvPr id="57" name="Rectangle 86"/>
          <p:cNvSpPr>
            <a:spLocks noChangeArrowheads="1"/>
          </p:cNvSpPr>
          <p:nvPr userDrawn="1"/>
        </p:nvSpPr>
        <p:spPr bwMode="auto">
          <a:xfrm>
            <a:off x="366773" y="6396039"/>
            <a:ext cx="1409700" cy="461962"/>
          </a:xfrm>
          <a:prstGeom prst="rect">
            <a:avLst/>
          </a:prstGeom>
          <a:noFill/>
          <a:ln w="9525">
            <a:noFill/>
            <a:miter lim="800000"/>
            <a:headEnd/>
            <a:tailEnd/>
          </a:ln>
          <a:effectLst/>
        </p:spPr>
        <p:txBody>
          <a:bodyPr lIns="0" tIns="0" rIns="0" bIns="0"/>
          <a:lstStyle/>
          <a:p>
            <a:pPr defTabSz="784225" eaLnBrk="0" hangingPunct="0">
              <a:lnSpc>
                <a:spcPct val="85000"/>
              </a:lnSpc>
              <a:buClrTx/>
              <a:buFontTx/>
              <a:buNone/>
            </a:pPr>
            <a:endParaRPr lang="de-DE" sz="1000" b="0" dirty="0">
              <a:solidFill>
                <a:srgbClr val="000000"/>
              </a:solidFill>
              <a:latin typeface="Calibri" pitchFamily="34" charset="0"/>
              <a:ea typeface="MS PGothic" pitchFamily="34" charset="-128"/>
              <a:cs typeface="Calibri" pitchFamily="34" charset="0"/>
            </a:endParaRPr>
          </a:p>
          <a:p>
            <a:pPr defTabSz="784225" eaLnBrk="0" hangingPunct="0">
              <a:lnSpc>
                <a:spcPct val="85000"/>
              </a:lnSpc>
              <a:buClrTx/>
              <a:buFontTx/>
              <a:buNone/>
            </a:pPr>
            <a:r>
              <a:rPr lang="de-DE" sz="1000" b="0" dirty="0">
                <a:solidFill>
                  <a:srgbClr val="000000"/>
                </a:solidFill>
                <a:latin typeface="Calibri" pitchFamily="34" charset="0"/>
                <a:ea typeface="MS PGothic" pitchFamily="34" charset="-128"/>
                <a:cs typeface="Calibri" pitchFamily="34" charset="0"/>
              </a:rPr>
              <a:t>Page </a:t>
            </a:r>
            <a:fld id="{E68EC476-442B-4BB7-9603-F1440C241F3D}" type="slidenum">
              <a:rPr lang="de-DE" sz="1000" b="0">
                <a:solidFill>
                  <a:srgbClr val="000000"/>
                </a:solidFill>
                <a:latin typeface="Calibri" pitchFamily="34" charset="0"/>
                <a:ea typeface="MS PGothic" pitchFamily="34" charset="-128"/>
                <a:cs typeface="Calibri" pitchFamily="34" charset="0"/>
              </a:rPr>
              <a:pPr defTabSz="784225" eaLnBrk="0" hangingPunct="0">
                <a:lnSpc>
                  <a:spcPct val="85000"/>
                </a:lnSpc>
                <a:buClrTx/>
                <a:buFontTx/>
                <a:buNone/>
              </a:pPr>
              <a:t>‹#›</a:t>
            </a:fld>
            <a:endParaRPr lang="en-GB" sz="1000" b="0" dirty="0">
              <a:solidFill>
                <a:srgbClr val="000000"/>
              </a:solidFill>
              <a:latin typeface="Calibri" pitchFamily="34" charset="0"/>
              <a:ea typeface="MS PGothic" pitchFamily="34" charset="-128"/>
              <a:cs typeface="Calibri" pitchFamily="34" charset="0"/>
            </a:endParaRPr>
          </a:p>
        </p:txBody>
      </p:sp>
      <p:pic>
        <p:nvPicPr>
          <p:cNvPr id="58" name="Picture 87" descr="图片3副本"/>
          <p:cNvPicPr>
            <a:picLocks noChangeAspect="1" noChangeArrowheads="1"/>
          </p:cNvPicPr>
          <p:nvPr userDrawn="1"/>
        </p:nvPicPr>
        <p:blipFill>
          <a:blip r:embed="rId3" cstate="screen"/>
          <a:srcRect/>
          <a:stretch>
            <a:fillRect/>
          </a:stretch>
        </p:blipFill>
        <p:spPr bwMode="auto">
          <a:xfrm>
            <a:off x="10182285" y="6386633"/>
            <a:ext cx="1295400" cy="307975"/>
          </a:xfrm>
          <a:prstGeom prst="rect">
            <a:avLst/>
          </a:prstGeom>
          <a:noFill/>
        </p:spPr>
      </p:pic>
      <p:sp>
        <p:nvSpPr>
          <p:cNvPr id="60" name="Text Box 5"/>
          <p:cNvSpPr txBox="1">
            <a:spLocks noChangeArrowheads="1"/>
          </p:cNvSpPr>
          <p:nvPr userDrawn="1"/>
        </p:nvSpPr>
        <p:spPr bwMode="auto">
          <a:xfrm>
            <a:off x="4683121" y="6478588"/>
            <a:ext cx="2640788"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400" b="0" kern="0" dirty="0" smtClean="0">
                <a:solidFill>
                  <a:srgbClr val="000000">
                    <a:lumMod val="65000"/>
                    <a:lumOff val="35000"/>
                  </a:srgbClr>
                </a:solidFill>
                <a:ea typeface="MS PGothic" pitchFamily="34" charset="-128"/>
                <a:cs typeface="Calibri" pitchFamily="34" charset="0"/>
              </a:rPr>
              <a:t>HUAWEI TECHNOLOGIES CO., LTD.</a:t>
            </a:r>
          </a:p>
        </p:txBody>
      </p:sp>
    </p:spTree>
  </p:cSld>
  <p:clrMap bg1="lt1" tx1="dk1" bg2="lt2" tx2="dk2" accent1="accent1" accent2="accent2" accent3="accent3" accent4="accent4" accent5="accent5" accent6="accent6" hlink="hlink" folHlink="folHlink"/>
  <p:sldLayoutIdLst>
    <p:sldLayoutId id="2147483756" r:id="rId1"/>
  </p:sldLayoutIdLst>
  <p:transition/>
  <p:timing>
    <p:tnLst>
      <p:par>
        <p:cTn id="1" dur="indefinite" restart="never" nodeType="tmRoot"/>
      </p:par>
    </p:tnLst>
  </p:timing>
  <p:hf hdr="0" ftr="0" dt="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矩形 4"/>
          <p:cNvSpPr/>
          <p:nvPr userDrawn="1"/>
        </p:nvSpPr>
        <p:spPr>
          <a:xfrm>
            <a:off x="1586" y="6350"/>
            <a:ext cx="12193589" cy="6851650"/>
          </a:xfrm>
          <a:prstGeom prst="rect">
            <a:avLst/>
          </a:prstGeom>
          <a:blipFill dpi="0" rotWithShape="1">
            <a:blip r:embed="rId3" cstate="screen">
              <a:duotone>
                <a:prstClr val="black"/>
                <a:schemeClr val="accent4">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70550" name="Rectangle 86"/>
          <p:cNvSpPr>
            <a:spLocks noChangeArrowheads="1"/>
          </p:cNvSpPr>
          <p:nvPr userDrawn="1"/>
        </p:nvSpPr>
        <p:spPr bwMode="auto">
          <a:xfrm>
            <a:off x="366713" y="6396039"/>
            <a:ext cx="1409700" cy="461962"/>
          </a:xfrm>
          <a:prstGeom prst="rect">
            <a:avLst/>
          </a:prstGeom>
          <a:noFill/>
          <a:ln w="9525">
            <a:noFill/>
            <a:miter lim="800000"/>
            <a:headEnd/>
            <a:tailEnd/>
          </a:ln>
          <a:effectLst/>
        </p:spPr>
        <p:txBody>
          <a:bodyPr lIns="0" tIns="0" rIns="0" bIns="0"/>
          <a:lstStyle/>
          <a:p>
            <a:pPr defTabSz="784225" eaLnBrk="0" hangingPunct="0">
              <a:lnSpc>
                <a:spcPct val="85000"/>
              </a:lnSpc>
              <a:buClrTx/>
              <a:buFontTx/>
              <a:buNone/>
            </a:pPr>
            <a:endParaRPr lang="de-DE" sz="1000" b="0" dirty="0">
              <a:solidFill>
                <a:srgbClr val="000000"/>
              </a:solidFill>
              <a:latin typeface="FrutigerNext LT Light" pitchFamily="34" charset="0"/>
              <a:ea typeface="MS PGothic" pitchFamily="34" charset="-128"/>
            </a:endParaRPr>
          </a:p>
          <a:p>
            <a:pPr defTabSz="784225" eaLnBrk="0" hangingPunct="0">
              <a:lnSpc>
                <a:spcPct val="85000"/>
              </a:lnSpc>
              <a:buClrTx/>
              <a:buFontTx/>
              <a:buNone/>
            </a:pPr>
            <a:r>
              <a:rPr lang="de-DE" sz="1000" b="0" dirty="0">
                <a:solidFill>
                  <a:srgbClr val="000000"/>
                </a:solidFill>
                <a:latin typeface="FrutigerNext LT Light" pitchFamily="34" charset="0"/>
                <a:ea typeface="MS PGothic" pitchFamily="34" charset="-128"/>
              </a:rPr>
              <a:t>Page </a:t>
            </a:r>
            <a:fld id="{E68EC476-442B-4BB7-9603-F1440C241F3D}" type="slidenum">
              <a:rPr lang="de-DE" sz="1000" b="0">
                <a:solidFill>
                  <a:srgbClr val="000000"/>
                </a:solidFill>
                <a:latin typeface="FrutigerNext LT Light" pitchFamily="34" charset="0"/>
                <a:ea typeface="MS PGothic" pitchFamily="34" charset="-128"/>
              </a:rPr>
              <a:pPr defTabSz="784225" eaLnBrk="0" hangingPunct="0">
                <a:lnSpc>
                  <a:spcPct val="85000"/>
                </a:lnSpc>
                <a:buClrTx/>
                <a:buFontTx/>
                <a:buNone/>
              </a:pPr>
              <a:t>‹#›</a:t>
            </a:fld>
            <a:endParaRPr lang="en-GB" sz="1000" b="0" dirty="0">
              <a:solidFill>
                <a:srgbClr val="000000"/>
              </a:solidFill>
              <a:latin typeface="FrutigerNext LT Light" pitchFamily="34" charset="0"/>
              <a:ea typeface="MS PGothic" pitchFamily="34" charset="-128"/>
            </a:endParaRPr>
          </a:p>
        </p:txBody>
      </p:sp>
      <p:pic>
        <p:nvPicPr>
          <p:cNvPr id="1470551" name="Picture 87" descr="图片3副本"/>
          <p:cNvPicPr>
            <a:picLocks noChangeAspect="1" noChangeArrowheads="1"/>
          </p:cNvPicPr>
          <p:nvPr userDrawn="1"/>
        </p:nvPicPr>
        <p:blipFill>
          <a:blip r:embed="rId5" cstate="screen"/>
          <a:srcRect/>
          <a:stretch>
            <a:fillRect/>
          </a:stretch>
        </p:blipFill>
        <p:spPr bwMode="auto">
          <a:xfrm>
            <a:off x="10182225" y="6386513"/>
            <a:ext cx="1295400" cy="307975"/>
          </a:xfrm>
          <a:prstGeom prst="rect">
            <a:avLst/>
          </a:prstGeom>
          <a:noFill/>
        </p:spPr>
      </p:pic>
      <p:sp>
        <p:nvSpPr>
          <p:cNvPr id="63" name="Text Box 5"/>
          <p:cNvSpPr txBox="1">
            <a:spLocks noChangeArrowheads="1"/>
          </p:cNvSpPr>
          <p:nvPr userDrawn="1"/>
        </p:nvSpPr>
        <p:spPr bwMode="auto">
          <a:xfrm>
            <a:off x="4683121" y="6478588"/>
            <a:ext cx="2640788"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400" b="0" kern="0" dirty="0" smtClean="0">
                <a:solidFill>
                  <a:srgbClr val="000000">
                    <a:lumMod val="65000"/>
                    <a:lumOff val="35000"/>
                  </a:srgbClr>
                </a:solidFill>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4044" r:id="rId1"/>
  </p:sldLayoutIdLst>
  <p:transition/>
  <p:timing>
    <p:tnLst>
      <p:par>
        <p:cTn id="1" dur="indefinite" restart="never" nodeType="tmRoot"/>
      </p:par>
    </p:tnLst>
  </p:timing>
  <p:hf sldNum="0" hdr="0" ftr="0" dt="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9" name="Picture 13" descr="E K V Waves_RGB.ai"/>
          <p:cNvPicPr>
            <a:picLocks noChangeAspect="1"/>
          </p:cNvPicPr>
          <p:nvPr userDrawn="1"/>
        </p:nvPicPr>
        <p:blipFill rotWithShape="1">
          <a:blip r:embed="rId3" cstate="print">
            <a:alphaModFix amt="50000"/>
            <a:duotone>
              <a:schemeClr val="bg2">
                <a:shade val="45000"/>
                <a:satMod val="135000"/>
              </a:schemeClr>
              <a:prstClr val="white"/>
            </a:duotone>
            <a:extLst>
              <a:ext uri="{28A0092B-C50C-407E-A947-70E740481C1C}">
                <a14:useLocalDpi xmlns:a14="http://schemas.microsoft.com/office/drawing/2010/main" val="0"/>
              </a:ext>
            </a:extLst>
          </a:blip>
          <a:srcRect l="-66" r="-162" b="4185"/>
          <a:stretch/>
        </p:blipFill>
        <p:spPr>
          <a:xfrm>
            <a:off x="-798575" y="3245643"/>
            <a:ext cx="14219973" cy="3743849"/>
          </a:xfrm>
          <a:prstGeom prst="rect">
            <a:avLst/>
          </a:prstGeom>
        </p:spPr>
      </p:pic>
      <p:sp>
        <p:nvSpPr>
          <p:cNvPr id="1487888" name="Text Box 16"/>
          <p:cNvSpPr txBox="1">
            <a:spLocks noChangeArrowheads="1"/>
          </p:cNvSpPr>
          <p:nvPr/>
        </p:nvSpPr>
        <p:spPr bwMode="auto">
          <a:xfrm>
            <a:off x="4433025" y="2061373"/>
            <a:ext cx="3408775" cy="1015611"/>
          </a:xfrm>
          <a:prstGeom prst="rect">
            <a:avLst/>
          </a:prstGeom>
          <a:noFill/>
          <a:ln w="9525">
            <a:noFill/>
            <a:miter lim="800000"/>
            <a:headEnd/>
            <a:tailEnd/>
          </a:ln>
        </p:spPr>
        <p:txBody>
          <a:bodyPr wrap="none" lIns="91361" tIns="45680" rIns="91361" bIns="45680">
            <a:spAutoFit/>
          </a:bodyPr>
          <a:lstStyle/>
          <a:p>
            <a:pPr eaLnBrk="0" hangingPunct="0">
              <a:buClrTx/>
              <a:buFontTx/>
              <a:buNone/>
            </a:pPr>
            <a:r>
              <a:rPr lang="en-US" altLang="zh-CN" sz="6000" b="0" dirty="0" smtClean="0">
                <a:solidFill>
                  <a:srgbClr val="CC0000"/>
                </a:solidFill>
                <a:latin typeface="Calibri" pitchFamily="34" charset="0"/>
                <a:ea typeface="MS PGothic" pitchFamily="34" charset="-128"/>
                <a:cs typeface="Calibri" pitchFamily="34" charset="0"/>
              </a:rPr>
              <a:t>Thank you</a:t>
            </a:r>
            <a:endParaRPr lang="en-US" altLang="zh-CN" sz="6000" b="0" dirty="0">
              <a:solidFill>
                <a:srgbClr val="CC0000"/>
              </a:solidFill>
              <a:latin typeface="Calibri" pitchFamily="34" charset="0"/>
              <a:ea typeface="MS PGothic" pitchFamily="34" charset="-128"/>
              <a:cs typeface="Calibri" pitchFamily="34" charset="0"/>
            </a:endParaRPr>
          </a:p>
        </p:txBody>
      </p:sp>
      <p:sp>
        <p:nvSpPr>
          <p:cNvPr id="1487889" name="Text Box 17"/>
          <p:cNvSpPr txBox="1">
            <a:spLocks noChangeArrowheads="1"/>
          </p:cNvSpPr>
          <p:nvPr/>
        </p:nvSpPr>
        <p:spPr bwMode="auto">
          <a:xfrm>
            <a:off x="5342618" y="3245849"/>
            <a:ext cx="1681379" cy="338503"/>
          </a:xfrm>
          <a:prstGeom prst="rect">
            <a:avLst/>
          </a:prstGeom>
          <a:noFill/>
          <a:ln w="9525">
            <a:noFill/>
            <a:miter lim="800000"/>
            <a:headEnd/>
            <a:tailEnd/>
          </a:ln>
        </p:spPr>
        <p:txBody>
          <a:bodyPr wrap="none" lIns="91361" tIns="45680" rIns="91361" bIns="45680">
            <a:spAutoFit/>
          </a:bodyPr>
          <a:lstStyle/>
          <a:p>
            <a:pPr eaLnBrk="0" hangingPunct="0">
              <a:buClrTx/>
              <a:buFontTx/>
              <a:buNone/>
            </a:pPr>
            <a:r>
              <a:rPr lang="en-US" altLang="zh-CN" sz="1600" b="0" dirty="0">
                <a:solidFill>
                  <a:srgbClr val="000000">
                    <a:lumMod val="75000"/>
                    <a:lumOff val="25000"/>
                  </a:srgbClr>
                </a:solidFill>
                <a:latin typeface="Calibri" pitchFamily="34" charset="0"/>
                <a:ea typeface="MS PGothic" pitchFamily="34" charset="-128"/>
                <a:cs typeface="Calibri" pitchFamily="34" charset="0"/>
              </a:rPr>
              <a:t>www.huawei.com</a:t>
            </a:r>
          </a:p>
        </p:txBody>
      </p:sp>
      <p:sp>
        <p:nvSpPr>
          <p:cNvPr id="59" name="TextBox 58"/>
          <p:cNvSpPr txBox="1"/>
          <p:nvPr userDrawn="1"/>
        </p:nvSpPr>
        <p:spPr>
          <a:xfrm>
            <a:off x="1624341" y="4563120"/>
            <a:ext cx="9182099" cy="1356701"/>
          </a:xfrm>
          <a:prstGeom prst="rect">
            <a:avLst/>
          </a:prstGeom>
          <a:noFill/>
        </p:spPr>
        <p:txBody>
          <a:bodyPr wrap="square" lIns="91361" tIns="45680" rIns="91361" bIns="45680" rtlCol="0">
            <a:spAutoFit/>
          </a:bodyPr>
          <a:lstStyle/>
          <a:p>
            <a:pPr algn="just" fontAlgn="auto">
              <a:spcBef>
                <a:spcPts val="0"/>
              </a:spcBef>
              <a:spcAft>
                <a:spcPts val="600"/>
              </a:spcAft>
              <a:buClrTx/>
              <a:buFontTx/>
              <a:buNone/>
              <a:defRPr/>
            </a:pPr>
            <a:r>
              <a:rPr lang="en-US" altLang="zh-CN" sz="1300" b="0" dirty="0" smtClean="0">
                <a:solidFill>
                  <a:srgbClr val="000000">
                    <a:lumMod val="75000"/>
                    <a:lumOff val="25000"/>
                  </a:srgbClr>
                </a:solidFill>
                <a:latin typeface="Calibri" pitchFamily="34" charset="0"/>
                <a:ea typeface="宋体" charset="-122"/>
                <a:cs typeface="Calibri" pitchFamily="34" charset="0"/>
              </a:rPr>
              <a:t>Copyright©2015 Huawei Technologies Co., Ltd. All Rights Reserved.</a:t>
            </a:r>
            <a:endParaRPr lang="zh-CN" altLang="zh-CN" sz="1300" b="0" dirty="0" smtClean="0">
              <a:solidFill>
                <a:srgbClr val="000000">
                  <a:lumMod val="75000"/>
                  <a:lumOff val="25000"/>
                </a:srgbClr>
              </a:solidFill>
              <a:latin typeface="Calibri" pitchFamily="34" charset="0"/>
              <a:ea typeface="宋体" charset="-122"/>
              <a:cs typeface="Calibri" pitchFamily="34" charset="0"/>
            </a:endParaRPr>
          </a:p>
          <a:p>
            <a:pPr algn="just" fontAlgn="auto">
              <a:spcBef>
                <a:spcPts val="0"/>
              </a:spcBef>
              <a:spcAft>
                <a:spcPts val="0"/>
              </a:spcAft>
              <a:buClrTx/>
              <a:buFontTx/>
              <a:buNone/>
              <a:defRPr/>
            </a:pPr>
            <a:r>
              <a:rPr lang="en-US" altLang="zh-CN" sz="1300" b="0" dirty="0" smtClean="0">
                <a:solidFill>
                  <a:srgbClr val="000000">
                    <a:lumMod val="75000"/>
                    <a:lumOff val="25000"/>
                  </a:srgbClr>
                </a:solidFill>
                <a:latin typeface="Calibri" pitchFamily="34" charset="0"/>
                <a:ea typeface="宋体" charset="-122"/>
                <a:cs typeface="Calibri"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b="0" dirty="0">
              <a:solidFill>
                <a:srgbClr val="000000">
                  <a:lumMod val="75000"/>
                  <a:lumOff val="25000"/>
                </a:srgbClr>
              </a:solidFill>
              <a:latin typeface="Calibri" pitchFamily="34" charset="0"/>
              <a:ea typeface="宋体" charset="-122"/>
              <a:cs typeface="Calibri" pitchFamily="34" charset="0"/>
            </a:endParaRPr>
          </a:p>
        </p:txBody>
      </p:sp>
      <p:sp>
        <p:nvSpPr>
          <p:cNvPr id="57" name="Rectangle 86"/>
          <p:cNvSpPr>
            <a:spLocks noChangeArrowheads="1"/>
          </p:cNvSpPr>
          <p:nvPr userDrawn="1"/>
        </p:nvSpPr>
        <p:spPr bwMode="auto">
          <a:xfrm>
            <a:off x="366790" y="6396619"/>
            <a:ext cx="1409700" cy="461963"/>
          </a:xfrm>
          <a:prstGeom prst="rect">
            <a:avLst/>
          </a:prstGeom>
          <a:noFill/>
          <a:ln w="9525">
            <a:noFill/>
            <a:miter lim="800000"/>
            <a:headEnd/>
            <a:tailEnd/>
          </a:ln>
          <a:effectLst/>
        </p:spPr>
        <p:txBody>
          <a:bodyPr lIns="0" tIns="0" rIns="0" bIns="0"/>
          <a:lstStyle/>
          <a:p>
            <a:pPr defTabSz="783557" eaLnBrk="0" hangingPunct="0">
              <a:lnSpc>
                <a:spcPct val="85000"/>
              </a:lnSpc>
              <a:buClrTx/>
              <a:buFontTx/>
              <a:buNone/>
            </a:pPr>
            <a:endParaRPr lang="de-DE" sz="900" b="0" dirty="0">
              <a:solidFill>
                <a:srgbClr val="000000"/>
              </a:solidFill>
              <a:latin typeface="Calibri" pitchFamily="34" charset="0"/>
              <a:ea typeface="MS PGothic" pitchFamily="34" charset="-128"/>
              <a:cs typeface="Calibri" pitchFamily="34" charset="0"/>
            </a:endParaRPr>
          </a:p>
          <a:p>
            <a:pPr defTabSz="783557" eaLnBrk="0" hangingPunct="0">
              <a:lnSpc>
                <a:spcPct val="85000"/>
              </a:lnSpc>
              <a:buClrTx/>
              <a:buFontTx/>
              <a:buNone/>
            </a:pPr>
            <a:r>
              <a:rPr lang="de-DE" sz="900" b="0" dirty="0">
                <a:solidFill>
                  <a:srgbClr val="000000"/>
                </a:solidFill>
                <a:latin typeface="Calibri" pitchFamily="34" charset="0"/>
                <a:ea typeface="MS PGothic" pitchFamily="34" charset="-128"/>
                <a:cs typeface="Calibri" pitchFamily="34" charset="0"/>
              </a:rPr>
              <a:t>Page </a:t>
            </a:r>
            <a:fld id="{E68EC476-442B-4BB7-9603-F1440C241F3D}" type="slidenum">
              <a:rPr lang="de-DE" sz="900" b="0">
                <a:solidFill>
                  <a:srgbClr val="000000"/>
                </a:solidFill>
                <a:latin typeface="Calibri" pitchFamily="34" charset="0"/>
                <a:ea typeface="MS PGothic" pitchFamily="34" charset="-128"/>
                <a:cs typeface="Calibri" pitchFamily="34" charset="0"/>
              </a:rPr>
              <a:pPr defTabSz="783557" eaLnBrk="0" hangingPunct="0">
                <a:lnSpc>
                  <a:spcPct val="85000"/>
                </a:lnSpc>
                <a:buClrTx/>
                <a:buFontTx/>
                <a:buNone/>
              </a:pPr>
              <a:t>‹#›</a:t>
            </a:fld>
            <a:endParaRPr lang="en-GB" sz="900" b="0" dirty="0">
              <a:solidFill>
                <a:srgbClr val="000000"/>
              </a:solidFill>
              <a:latin typeface="Calibri" pitchFamily="34" charset="0"/>
              <a:ea typeface="MS PGothic" pitchFamily="34" charset="-128"/>
              <a:cs typeface="Calibri" pitchFamily="34" charset="0"/>
            </a:endParaRPr>
          </a:p>
        </p:txBody>
      </p:sp>
      <p:pic>
        <p:nvPicPr>
          <p:cNvPr id="58" name="Picture 87" descr="图片3副本"/>
          <p:cNvPicPr>
            <a:picLocks noChangeAspect="1" noChangeArrowheads="1"/>
          </p:cNvPicPr>
          <p:nvPr userDrawn="1"/>
        </p:nvPicPr>
        <p:blipFill>
          <a:blip r:embed="rId4" cstate="screen"/>
          <a:srcRect/>
          <a:stretch>
            <a:fillRect/>
          </a:stretch>
        </p:blipFill>
        <p:spPr bwMode="auto">
          <a:xfrm>
            <a:off x="10182544" y="6387160"/>
            <a:ext cx="1295400" cy="307975"/>
          </a:xfrm>
          <a:prstGeom prst="rect">
            <a:avLst/>
          </a:prstGeom>
          <a:noFill/>
        </p:spPr>
      </p:pic>
      <p:sp>
        <p:nvSpPr>
          <p:cNvPr id="60" name="Text Box 5"/>
          <p:cNvSpPr txBox="1">
            <a:spLocks noChangeArrowheads="1"/>
          </p:cNvSpPr>
          <p:nvPr userDrawn="1"/>
        </p:nvSpPr>
        <p:spPr bwMode="auto">
          <a:xfrm>
            <a:off x="4683307" y="6478961"/>
            <a:ext cx="2482444"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361"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300" b="0" kern="0" dirty="0" smtClean="0">
                <a:solidFill>
                  <a:srgbClr val="000000">
                    <a:lumMod val="65000"/>
                    <a:lumOff val="35000"/>
                  </a:srgbClr>
                </a:solidFill>
                <a:ea typeface="MS PGothic" pitchFamily="34" charset="-128"/>
                <a:cs typeface="Calibri" pitchFamily="34" charset="0"/>
              </a:rPr>
              <a:t>HUAWEI TECHNOLOGIES CO., LTD.</a:t>
            </a:r>
          </a:p>
        </p:txBody>
      </p:sp>
    </p:spTree>
    <p:extLst>
      <p:ext uri="{BB962C8B-B14F-4D97-AF65-F5344CB8AC3E}">
        <p14:creationId xmlns:p14="http://schemas.microsoft.com/office/powerpoint/2010/main" val="1867032598"/>
      </p:ext>
    </p:extLst>
  </p:cSld>
  <p:clrMap bg1="lt1" tx1="dk1" bg2="lt2" tx2="dk2" accent1="accent1" accent2="accent2" accent3="accent3" accent4="accent4" accent5="accent5" accent6="accent6" hlink="hlink" folHlink="folHlink"/>
  <p:sldLayoutIdLst>
    <p:sldLayoutId id="2147484047" r:id="rId1"/>
  </p:sldLayoutIdLst>
  <p:transition/>
  <p:timing>
    <p:tnLst>
      <p:par>
        <p:cTn id="1" dur="indefinite" restart="never" nodeType="tmRoot"/>
      </p:par>
    </p:tnLst>
  </p:timing>
  <p:hf sldNum="0" hdr="0" ftr="0" dt="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5pPr>
      <a:lvl6pPr marL="456816"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6pPr>
      <a:lvl7pPr marL="913624"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7pPr>
      <a:lvl8pPr marL="1370435"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8pPr>
      <a:lvl9pPr marL="1827244"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9pPr>
    </p:titleStyle>
    <p:bodyStyle>
      <a:lvl1pPr marL="342611" indent="-342611"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318" indent="-285509" algn="l" rtl="0" eaLnBrk="1" fontAlgn="base" hangingPunct="1">
        <a:spcBef>
          <a:spcPct val="20000"/>
        </a:spcBef>
        <a:spcAft>
          <a:spcPct val="0"/>
        </a:spcAft>
        <a:buFont typeface="Arial" charset="0"/>
        <a:buChar char="›"/>
        <a:defRPr sz="2000">
          <a:solidFill>
            <a:schemeClr val="tx1"/>
          </a:solidFill>
          <a:latin typeface="+mn-lt"/>
          <a:ea typeface="+mn-ea"/>
        </a:defRPr>
      </a:lvl2pPr>
      <a:lvl3pPr marL="1142027" indent="-228407"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598840" indent="-228407" algn="l" rtl="0" eaLnBrk="1" fontAlgn="base" hangingPunct="1">
        <a:spcBef>
          <a:spcPct val="20000"/>
        </a:spcBef>
        <a:spcAft>
          <a:spcPct val="0"/>
        </a:spcAft>
        <a:buChar char="–"/>
        <a:defRPr sz="1600">
          <a:solidFill>
            <a:schemeClr val="tx1"/>
          </a:solidFill>
          <a:latin typeface="+mn-lt"/>
          <a:ea typeface="+mn-ea"/>
        </a:defRPr>
      </a:lvl4pPr>
      <a:lvl5pPr marL="2055650" indent="-228407" algn="l" rtl="0" eaLnBrk="1" fontAlgn="base" hangingPunct="1">
        <a:spcBef>
          <a:spcPct val="20000"/>
        </a:spcBef>
        <a:spcAft>
          <a:spcPct val="0"/>
        </a:spcAft>
        <a:buFont typeface="Arial" charset="0"/>
        <a:buChar char="~"/>
        <a:defRPr sz="1600">
          <a:solidFill>
            <a:schemeClr val="tx1"/>
          </a:solidFill>
          <a:latin typeface="+mn-lt"/>
          <a:ea typeface="+mn-ea"/>
        </a:defRPr>
      </a:lvl5pPr>
      <a:lvl6pPr marL="2512463" indent="-228407" algn="l" rtl="0" eaLnBrk="1" fontAlgn="base" hangingPunct="1">
        <a:spcBef>
          <a:spcPct val="20000"/>
        </a:spcBef>
        <a:spcAft>
          <a:spcPct val="0"/>
        </a:spcAft>
        <a:buFont typeface="Arial" charset="0"/>
        <a:buChar char="~"/>
        <a:defRPr sz="1600">
          <a:solidFill>
            <a:schemeClr val="tx1"/>
          </a:solidFill>
          <a:latin typeface="+mn-lt"/>
          <a:ea typeface="+mn-ea"/>
        </a:defRPr>
      </a:lvl6pPr>
      <a:lvl7pPr marL="2969275" indent="-228407" algn="l" rtl="0" eaLnBrk="1" fontAlgn="base" hangingPunct="1">
        <a:spcBef>
          <a:spcPct val="20000"/>
        </a:spcBef>
        <a:spcAft>
          <a:spcPct val="0"/>
        </a:spcAft>
        <a:buFont typeface="Arial" charset="0"/>
        <a:buChar char="~"/>
        <a:defRPr sz="1600">
          <a:solidFill>
            <a:schemeClr val="tx1"/>
          </a:solidFill>
          <a:latin typeface="+mn-lt"/>
          <a:ea typeface="+mn-ea"/>
        </a:defRPr>
      </a:lvl7pPr>
      <a:lvl8pPr marL="3426086" indent="-228407" algn="l" rtl="0" eaLnBrk="1" fontAlgn="base" hangingPunct="1">
        <a:spcBef>
          <a:spcPct val="20000"/>
        </a:spcBef>
        <a:spcAft>
          <a:spcPct val="0"/>
        </a:spcAft>
        <a:buFont typeface="Arial" charset="0"/>
        <a:buChar char="~"/>
        <a:defRPr sz="1600">
          <a:solidFill>
            <a:schemeClr val="tx1"/>
          </a:solidFill>
          <a:latin typeface="+mn-lt"/>
          <a:ea typeface="+mn-ea"/>
        </a:defRPr>
      </a:lvl8pPr>
      <a:lvl9pPr marL="3882897" indent="-228407" algn="l" rtl="0" eaLnBrk="1" fontAlgn="base" hangingPunct="1">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3624" rtl="0" eaLnBrk="1" latinLnBrk="0" hangingPunct="1">
        <a:defRPr sz="1700" kern="1200">
          <a:solidFill>
            <a:schemeClr val="tx1"/>
          </a:solidFill>
          <a:latin typeface="+mn-lt"/>
          <a:ea typeface="+mn-ea"/>
          <a:cs typeface="+mn-cs"/>
        </a:defRPr>
      </a:lvl1pPr>
      <a:lvl2pPr marL="456816" algn="l" defTabSz="913624" rtl="0" eaLnBrk="1" latinLnBrk="0" hangingPunct="1">
        <a:defRPr sz="1700" kern="1200">
          <a:solidFill>
            <a:schemeClr val="tx1"/>
          </a:solidFill>
          <a:latin typeface="+mn-lt"/>
          <a:ea typeface="+mn-ea"/>
          <a:cs typeface="+mn-cs"/>
        </a:defRPr>
      </a:lvl2pPr>
      <a:lvl3pPr marL="913624" algn="l" defTabSz="913624" rtl="0" eaLnBrk="1" latinLnBrk="0" hangingPunct="1">
        <a:defRPr sz="1700" kern="1200">
          <a:solidFill>
            <a:schemeClr val="tx1"/>
          </a:solidFill>
          <a:latin typeface="+mn-lt"/>
          <a:ea typeface="+mn-ea"/>
          <a:cs typeface="+mn-cs"/>
        </a:defRPr>
      </a:lvl3pPr>
      <a:lvl4pPr marL="1370435" algn="l" defTabSz="913624" rtl="0" eaLnBrk="1" latinLnBrk="0" hangingPunct="1">
        <a:defRPr sz="1700" kern="1200">
          <a:solidFill>
            <a:schemeClr val="tx1"/>
          </a:solidFill>
          <a:latin typeface="+mn-lt"/>
          <a:ea typeface="+mn-ea"/>
          <a:cs typeface="+mn-cs"/>
        </a:defRPr>
      </a:lvl4pPr>
      <a:lvl5pPr marL="1827244" algn="l" defTabSz="913624" rtl="0" eaLnBrk="1" latinLnBrk="0" hangingPunct="1">
        <a:defRPr sz="1700" kern="1200">
          <a:solidFill>
            <a:schemeClr val="tx1"/>
          </a:solidFill>
          <a:latin typeface="+mn-lt"/>
          <a:ea typeface="+mn-ea"/>
          <a:cs typeface="+mn-cs"/>
        </a:defRPr>
      </a:lvl5pPr>
      <a:lvl6pPr marL="2284056" algn="l" defTabSz="913624" rtl="0" eaLnBrk="1" latinLnBrk="0" hangingPunct="1">
        <a:defRPr sz="1700" kern="1200">
          <a:solidFill>
            <a:schemeClr val="tx1"/>
          </a:solidFill>
          <a:latin typeface="+mn-lt"/>
          <a:ea typeface="+mn-ea"/>
          <a:cs typeface="+mn-cs"/>
        </a:defRPr>
      </a:lvl6pPr>
      <a:lvl7pPr marL="2740871" algn="l" defTabSz="913624" rtl="0" eaLnBrk="1" latinLnBrk="0" hangingPunct="1">
        <a:defRPr sz="1700" kern="1200">
          <a:solidFill>
            <a:schemeClr val="tx1"/>
          </a:solidFill>
          <a:latin typeface="+mn-lt"/>
          <a:ea typeface="+mn-ea"/>
          <a:cs typeface="+mn-cs"/>
        </a:defRPr>
      </a:lvl7pPr>
      <a:lvl8pPr marL="3197680" algn="l" defTabSz="913624" rtl="0" eaLnBrk="1" latinLnBrk="0" hangingPunct="1">
        <a:defRPr sz="1700" kern="1200">
          <a:solidFill>
            <a:schemeClr val="tx1"/>
          </a:solidFill>
          <a:latin typeface="+mn-lt"/>
          <a:ea typeface="+mn-ea"/>
          <a:cs typeface="+mn-cs"/>
        </a:defRPr>
      </a:lvl8pPr>
      <a:lvl9pPr marL="3654489" algn="l" defTabSz="913624" rtl="0" eaLnBrk="1" latinLnBrk="0" hangingPunct="1">
        <a:defRPr sz="17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矩形 4"/>
          <p:cNvSpPr/>
          <p:nvPr userDrawn="1"/>
        </p:nvSpPr>
        <p:spPr>
          <a:xfrm>
            <a:off x="1597" y="6353"/>
            <a:ext cx="12193589" cy="6851651"/>
          </a:xfrm>
          <a:prstGeom prst="rect">
            <a:avLst/>
          </a:prstGeom>
          <a:blipFill dpi="0" rotWithShape="1">
            <a:blip r:embed="rId6" cstate="screen">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361" tIns="45680" rIns="91361" bIns="45680" rtlCol="0" anchor="ctr"/>
          <a:lstStyle/>
          <a:p>
            <a:pPr algn="ctr"/>
            <a:endParaRPr lang="zh-CN" altLang="en-US">
              <a:solidFill>
                <a:prstClr val="white"/>
              </a:solidFill>
            </a:endParaRPr>
          </a:p>
        </p:txBody>
      </p:sp>
      <p:sp>
        <p:nvSpPr>
          <p:cNvPr id="1470550" name="Rectangle 86"/>
          <p:cNvSpPr>
            <a:spLocks noChangeArrowheads="1"/>
          </p:cNvSpPr>
          <p:nvPr userDrawn="1"/>
        </p:nvSpPr>
        <p:spPr bwMode="auto">
          <a:xfrm>
            <a:off x="366790" y="6396465"/>
            <a:ext cx="1409700" cy="461963"/>
          </a:xfrm>
          <a:prstGeom prst="rect">
            <a:avLst/>
          </a:prstGeom>
          <a:noFill/>
          <a:ln w="9525">
            <a:noFill/>
            <a:miter lim="800000"/>
            <a:headEnd/>
            <a:tailEnd/>
          </a:ln>
          <a:effectLst/>
        </p:spPr>
        <p:txBody>
          <a:bodyPr lIns="0" tIns="0" rIns="0" bIns="0"/>
          <a:lstStyle/>
          <a:p>
            <a:pPr defTabSz="783557" eaLnBrk="0" hangingPunct="0">
              <a:lnSpc>
                <a:spcPct val="85000"/>
              </a:lnSpc>
              <a:buClrTx/>
              <a:buFontTx/>
              <a:buNone/>
            </a:pPr>
            <a:endParaRPr lang="de-DE" sz="900" b="0" dirty="0">
              <a:solidFill>
                <a:srgbClr val="000000"/>
              </a:solidFill>
              <a:latin typeface="FrutigerNext LT Light" pitchFamily="34" charset="0"/>
              <a:ea typeface="MS PGothic" pitchFamily="34" charset="-128"/>
            </a:endParaRPr>
          </a:p>
          <a:p>
            <a:pPr defTabSz="783557" eaLnBrk="0" hangingPunct="0">
              <a:lnSpc>
                <a:spcPct val="85000"/>
              </a:lnSpc>
              <a:buClrTx/>
              <a:buFontTx/>
              <a:buNone/>
            </a:pPr>
            <a:r>
              <a:rPr lang="de-DE" sz="900" b="0" dirty="0">
                <a:solidFill>
                  <a:srgbClr val="000000"/>
                </a:solidFill>
                <a:latin typeface="FrutigerNext LT Light" pitchFamily="34" charset="0"/>
                <a:ea typeface="MS PGothic" pitchFamily="34" charset="-128"/>
              </a:rPr>
              <a:t>Page </a:t>
            </a:r>
            <a:fld id="{E68EC476-442B-4BB7-9603-F1440C241F3D}" type="slidenum">
              <a:rPr lang="de-DE" sz="900" b="0">
                <a:solidFill>
                  <a:srgbClr val="000000"/>
                </a:solidFill>
                <a:latin typeface="FrutigerNext LT Light" pitchFamily="34" charset="0"/>
                <a:ea typeface="MS PGothic" pitchFamily="34" charset="-128"/>
              </a:rPr>
              <a:pPr defTabSz="783557" eaLnBrk="0" hangingPunct="0">
                <a:lnSpc>
                  <a:spcPct val="85000"/>
                </a:lnSpc>
                <a:buClrTx/>
                <a:buFontTx/>
                <a:buNone/>
              </a:pPr>
              <a:t>‹#›</a:t>
            </a:fld>
            <a:endParaRPr lang="en-GB" sz="900" b="0" dirty="0">
              <a:solidFill>
                <a:srgbClr val="000000"/>
              </a:solidFill>
              <a:latin typeface="FrutigerNext LT Light" pitchFamily="34" charset="0"/>
              <a:ea typeface="MS PGothic" pitchFamily="34" charset="-128"/>
            </a:endParaRPr>
          </a:p>
        </p:txBody>
      </p:sp>
      <p:pic>
        <p:nvPicPr>
          <p:cNvPr id="1470551" name="Picture 87" descr="图片3副本"/>
          <p:cNvPicPr>
            <a:picLocks noChangeAspect="1" noChangeArrowheads="1"/>
          </p:cNvPicPr>
          <p:nvPr userDrawn="1"/>
        </p:nvPicPr>
        <p:blipFill>
          <a:blip r:embed="rId8" cstate="screen"/>
          <a:srcRect/>
          <a:stretch>
            <a:fillRect/>
          </a:stretch>
        </p:blipFill>
        <p:spPr bwMode="auto">
          <a:xfrm>
            <a:off x="10182444" y="6386959"/>
            <a:ext cx="1295400" cy="307975"/>
          </a:xfrm>
          <a:prstGeom prst="rect">
            <a:avLst/>
          </a:prstGeom>
          <a:noFill/>
        </p:spPr>
      </p:pic>
      <p:sp>
        <p:nvSpPr>
          <p:cNvPr id="63" name="Text Box 5"/>
          <p:cNvSpPr txBox="1">
            <a:spLocks noChangeArrowheads="1"/>
          </p:cNvSpPr>
          <p:nvPr userDrawn="1"/>
        </p:nvSpPr>
        <p:spPr bwMode="auto">
          <a:xfrm>
            <a:off x="4683337" y="6478892"/>
            <a:ext cx="2542306" cy="20518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361"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300" b="0" kern="0" dirty="0" smtClean="0">
                <a:solidFill>
                  <a:srgbClr val="000000">
                    <a:lumMod val="65000"/>
                    <a:lumOff val="35000"/>
                  </a:srgbClr>
                </a:solidFill>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4049" r:id="rId1"/>
    <p:sldLayoutId id="2147484051" r:id="rId2"/>
    <p:sldLayoutId id="2147484052" r:id="rId3"/>
    <p:sldLayoutId id="2147484053" r:id="rId4"/>
  </p:sldLayoutIdLst>
  <p:transition/>
  <p:timing>
    <p:tnLst>
      <p:par>
        <p:cTn id="1" dur="indefinite" restart="never" nodeType="tmRoot"/>
      </p:par>
    </p:tnLst>
  </p:timing>
  <p:hf sldNum="0" hdr="0" ftr="0" dt="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681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362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043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724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611" indent="-342611"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318" indent="-285509"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027" indent="-22840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840" indent="-228407" algn="l" rtl="0" eaLnBrk="1" fontAlgn="base" hangingPunct="1">
        <a:spcBef>
          <a:spcPct val="20000"/>
        </a:spcBef>
        <a:spcAft>
          <a:spcPct val="0"/>
        </a:spcAft>
        <a:buChar char="–"/>
        <a:defRPr sz="1600">
          <a:solidFill>
            <a:schemeClr val="tx1"/>
          </a:solidFill>
          <a:latin typeface="+mn-lt"/>
          <a:ea typeface="+mn-ea"/>
          <a:cs typeface="+mn-cs"/>
        </a:defRPr>
      </a:lvl4pPr>
      <a:lvl5pPr marL="2055650"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2463"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275"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086"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2897"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624" rtl="0" eaLnBrk="1" latinLnBrk="0" hangingPunct="1">
        <a:defRPr sz="1700" kern="1200">
          <a:solidFill>
            <a:schemeClr val="tx1"/>
          </a:solidFill>
          <a:latin typeface="+mn-lt"/>
          <a:ea typeface="+mn-ea"/>
          <a:cs typeface="+mn-cs"/>
        </a:defRPr>
      </a:lvl1pPr>
      <a:lvl2pPr marL="456816" algn="l" defTabSz="913624" rtl="0" eaLnBrk="1" latinLnBrk="0" hangingPunct="1">
        <a:defRPr sz="1700" kern="1200">
          <a:solidFill>
            <a:schemeClr val="tx1"/>
          </a:solidFill>
          <a:latin typeface="+mn-lt"/>
          <a:ea typeface="+mn-ea"/>
          <a:cs typeface="+mn-cs"/>
        </a:defRPr>
      </a:lvl2pPr>
      <a:lvl3pPr marL="913624" algn="l" defTabSz="913624" rtl="0" eaLnBrk="1" latinLnBrk="0" hangingPunct="1">
        <a:defRPr sz="1700" kern="1200">
          <a:solidFill>
            <a:schemeClr val="tx1"/>
          </a:solidFill>
          <a:latin typeface="+mn-lt"/>
          <a:ea typeface="+mn-ea"/>
          <a:cs typeface="+mn-cs"/>
        </a:defRPr>
      </a:lvl3pPr>
      <a:lvl4pPr marL="1370435" algn="l" defTabSz="913624" rtl="0" eaLnBrk="1" latinLnBrk="0" hangingPunct="1">
        <a:defRPr sz="1700" kern="1200">
          <a:solidFill>
            <a:schemeClr val="tx1"/>
          </a:solidFill>
          <a:latin typeface="+mn-lt"/>
          <a:ea typeface="+mn-ea"/>
          <a:cs typeface="+mn-cs"/>
        </a:defRPr>
      </a:lvl4pPr>
      <a:lvl5pPr marL="1827244" algn="l" defTabSz="913624" rtl="0" eaLnBrk="1" latinLnBrk="0" hangingPunct="1">
        <a:defRPr sz="1700" kern="1200">
          <a:solidFill>
            <a:schemeClr val="tx1"/>
          </a:solidFill>
          <a:latin typeface="+mn-lt"/>
          <a:ea typeface="+mn-ea"/>
          <a:cs typeface="+mn-cs"/>
        </a:defRPr>
      </a:lvl5pPr>
      <a:lvl6pPr marL="2284056" algn="l" defTabSz="913624" rtl="0" eaLnBrk="1" latinLnBrk="0" hangingPunct="1">
        <a:defRPr sz="1700" kern="1200">
          <a:solidFill>
            <a:schemeClr val="tx1"/>
          </a:solidFill>
          <a:latin typeface="+mn-lt"/>
          <a:ea typeface="+mn-ea"/>
          <a:cs typeface="+mn-cs"/>
        </a:defRPr>
      </a:lvl6pPr>
      <a:lvl7pPr marL="2740871" algn="l" defTabSz="913624" rtl="0" eaLnBrk="1" latinLnBrk="0" hangingPunct="1">
        <a:defRPr sz="1700" kern="1200">
          <a:solidFill>
            <a:schemeClr val="tx1"/>
          </a:solidFill>
          <a:latin typeface="+mn-lt"/>
          <a:ea typeface="+mn-ea"/>
          <a:cs typeface="+mn-cs"/>
        </a:defRPr>
      </a:lvl7pPr>
      <a:lvl8pPr marL="3197680" algn="l" defTabSz="913624" rtl="0" eaLnBrk="1" latinLnBrk="0" hangingPunct="1">
        <a:defRPr sz="1700" kern="1200">
          <a:solidFill>
            <a:schemeClr val="tx1"/>
          </a:solidFill>
          <a:latin typeface="+mn-lt"/>
          <a:ea typeface="+mn-ea"/>
          <a:cs typeface="+mn-cs"/>
        </a:defRPr>
      </a:lvl8pPr>
      <a:lvl9pPr marL="3654489" algn="l" defTabSz="913624" rtl="0" eaLnBrk="1" latinLnBrk="0" hangingPunct="1">
        <a:defRPr sz="1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9" name="Picture 13" descr="E K V Waves_RGB.ai"/>
          <p:cNvPicPr>
            <a:picLocks noChangeAspect="1"/>
          </p:cNvPicPr>
          <p:nvPr userDrawn="1"/>
        </p:nvPicPr>
        <p:blipFill rotWithShape="1">
          <a:blip r:embed="rId3" cstate="print">
            <a:alphaModFix amt="50000"/>
            <a:duotone>
              <a:schemeClr val="bg2">
                <a:shade val="45000"/>
                <a:satMod val="135000"/>
              </a:schemeClr>
              <a:prstClr val="white"/>
            </a:duotone>
            <a:extLst>
              <a:ext uri="{28A0092B-C50C-407E-A947-70E740481C1C}">
                <a14:useLocalDpi xmlns:a14="http://schemas.microsoft.com/office/drawing/2010/main" val="0"/>
              </a:ext>
            </a:extLst>
          </a:blip>
          <a:srcRect l="-66" r="-162" b="4185"/>
          <a:stretch/>
        </p:blipFill>
        <p:spPr>
          <a:xfrm>
            <a:off x="-798845" y="3245643"/>
            <a:ext cx="14219973" cy="3743849"/>
          </a:xfrm>
          <a:prstGeom prst="rect">
            <a:avLst/>
          </a:prstGeom>
        </p:spPr>
      </p:pic>
      <p:sp>
        <p:nvSpPr>
          <p:cNvPr id="1487888" name="Text Box 16"/>
          <p:cNvSpPr txBox="1">
            <a:spLocks noChangeArrowheads="1"/>
          </p:cNvSpPr>
          <p:nvPr/>
        </p:nvSpPr>
        <p:spPr bwMode="auto">
          <a:xfrm>
            <a:off x="4432999" y="2061372"/>
            <a:ext cx="3530134" cy="1015663"/>
          </a:xfrm>
          <a:prstGeom prst="rect">
            <a:avLst/>
          </a:prstGeom>
          <a:noFill/>
          <a:ln w="9525">
            <a:noFill/>
            <a:miter lim="800000"/>
            <a:headEnd/>
            <a:tailEnd/>
          </a:ln>
        </p:spPr>
        <p:txBody>
          <a:bodyPr wrap="none">
            <a:spAutoFit/>
          </a:bodyPr>
          <a:lstStyle/>
          <a:p>
            <a:pPr eaLnBrk="0" hangingPunct="0">
              <a:buClrTx/>
              <a:buFontTx/>
              <a:buNone/>
            </a:pPr>
            <a:r>
              <a:rPr lang="en-US" altLang="zh-CN" sz="6000" b="0" dirty="0" smtClean="0">
                <a:solidFill>
                  <a:srgbClr val="CC0000"/>
                </a:solidFill>
                <a:latin typeface="Calibri" pitchFamily="34" charset="0"/>
                <a:ea typeface="MS PGothic" pitchFamily="34" charset="-128"/>
                <a:cs typeface="Calibri" pitchFamily="34" charset="0"/>
              </a:rPr>
              <a:t>Thank you</a:t>
            </a:r>
            <a:endParaRPr lang="en-US" altLang="zh-CN" sz="6000" b="0" dirty="0">
              <a:solidFill>
                <a:srgbClr val="CC0000"/>
              </a:solidFill>
              <a:latin typeface="Calibri" pitchFamily="34" charset="0"/>
              <a:ea typeface="MS PGothic" pitchFamily="34" charset="-128"/>
              <a:cs typeface="Calibri" pitchFamily="34" charset="0"/>
            </a:endParaRPr>
          </a:p>
        </p:txBody>
      </p:sp>
      <p:sp>
        <p:nvSpPr>
          <p:cNvPr id="1487889" name="Text Box 17"/>
          <p:cNvSpPr txBox="1">
            <a:spLocks noChangeArrowheads="1"/>
          </p:cNvSpPr>
          <p:nvPr/>
        </p:nvSpPr>
        <p:spPr bwMode="auto">
          <a:xfrm>
            <a:off x="5342387" y="3245643"/>
            <a:ext cx="1711238" cy="338554"/>
          </a:xfrm>
          <a:prstGeom prst="rect">
            <a:avLst/>
          </a:prstGeom>
          <a:noFill/>
          <a:ln w="9525">
            <a:noFill/>
            <a:miter lim="800000"/>
            <a:headEnd/>
            <a:tailEnd/>
          </a:ln>
        </p:spPr>
        <p:txBody>
          <a:bodyPr wrap="none">
            <a:spAutoFit/>
          </a:bodyPr>
          <a:lstStyle/>
          <a:p>
            <a:pPr eaLnBrk="0" hangingPunct="0">
              <a:buClrTx/>
              <a:buFontTx/>
              <a:buNone/>
            </a:pPr>
            <a:r>
              <a:rPr lang="en-US" altLang="zh-CN" sz="1600" b="0" dirty="0">
                <a:solidFill>
                  <a:srgbClr val="000000">
                    <a:lumMod val="75000"/>
                    <a:lumOff val="25000"/>
                  </a:srgbClr>
                </a:solidFill>
                <a:latin typeface="Calibri" pitchFamily="34" charset="0"/>
                <a:ea typeface="MS PGothic" pitchFamily="34" charset="-128"/>
                <a:cs typeface="Calibri" pitchFamily="34" charset="0"/>
              </a:rPr>
              <a:t>www.huawei.com</a:t>
            </a:r>
          </a:p>
        </p:txBody>
      </p:sp>
      <p:sp>
        <p:nvSpPr>
          <p:cNvPr id="59" name="TextBox 58"/>
          <p:cNvSpPr txBox="1"/>
          <p:nvPr userDrawn="1"/>
        </p:nvSpPr>
        <p:spPr>
          <a:xfrm>
            <a:off x="1624073" y="4562595"/>
            <a:ext cx="9182099" cy="1384995"/>
          </a:xfrm>
          <a:prstGeom prst="rect">
            <a:avLst/>
          </a:prstGeom>
          <a:noFill/>
        </p:spPr>
        <p:txBody>
          <a:bodyPr wrap="square" rtlCol="0">
            <a:spAutoFit/>
          </a:bodyPr>
          <a:lstStyle/>
          <a:p>
            <a:pPr algn="just" fontAlgn="auto">
              <a:spcBef>
                <a:spcPts val="0"/>
              </a:spcBef>
              <a:spcAft>
                <a:spcPts val="600"/>
              </a:spcAft>
              <a:buClrTx/>
              <a:buFontTx/>
              <a:buNone/>
              <a:defRPr/>
            </a:pPr>
            <a:r>
              <a:rPr lang="en-US" altLang="zh-CN" sz="1400" b="0" dirty="0" smtClean="0">
                <a:solidFill>
                  <a:srgbClr val="000000">
                    <a:lumMod val="75000"/>
                    <a:lumOff val="25000"/>
                  </a:srgbClr>
                </a:solidFill>
                <a:latin typeface="Calibri" pitchFamily="34" charset="0"/>
                <a:ea typeface="宋体" charset="-122"/>
                <a:cs typeface="Calibri" pitchFamily="34" charset="0"/>
              </a:rPr>
              <a:t>Copyright©2015 Huawei Technologies Co., Ltd. All Rights Reserved.</a:t>
            </a:r>
            <a:endParaRPr lang="zh-CN" altLang="zh-CN" sz="1400" b="0" dirty="0" smtClean="0">
              <a:solidFill>
                <a:srgbClr val="000000">
                  <a:lumMod val="75000"/>
                  <a:lumOff val="25000"/>
                </a:srgbClr>
              </a:solidFill>
              <a:latin typeface="Calibri" pitchFamily="34" charset="0"/>
              <a:ea typeface="宋体" charset="-122"/>
              <a:cs typeface="Calibri" pitchFamily="34" charset="0"/>
            </a:endParaRPr>
          </a:p>
          <a:p>
            <a:pPr algn="just" fontAlgn="auto">
              <a:spcBef>
                <a:spcPts val="0"/>
              </a:spcBef>
              <a:spcAft>
                <a:spcPts val="0"/>
              </a:spcAft>
              <a:buClrTx/>
              <a:buFontTx/>
              <a:buNone/>
              <a:defRPr/>
            </a:pPr>
            <a:r>
              <a:rPr lang="en-US" altLang="zh-CN" sz="1300" b="0" dirty="0" smtClean="0">
                <a:solidFill>
                  <a:srgbClr val="000000">
                    <a:lumMod val="75000"/>
                    <a:lumOff val="25000"/>
                  </a:srgbClr>
                </a:solidFill>
                <a:latin typeface="Calibri" pitchFamily="34" charset="0"/>
                <a:ea typeface="宋体" charset="-122"/>
                <a:cs typeface="Calibri"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b="0" dirty="0">
              <a:solidFill>
                <a:srgbClr val="000000">
                  <a:lumMod val="75000"/>
                  <a:lumOff val="25000"/>
                </a:srgbClr>
              </a:solidFill>
              <a:latin typeface="Calibri" pitchFamily="34" charset="0"/>
              <a:ea typeface="宋体" charset="-122"/>
              <a:cs typeface="Calibri" pitchFamily="34" charset="0"/>
            </a:endParaRPr>
          </a:p>
        </p:txBody>
      </p:sp>
      <p:sp>
        <p:nvSpPr>
          <p:cNvPr id="57" name="Rectangle 86"/>
          <p:cNvSpPr>
            <a:spLocks noChangeArrowheads="1"/>
          </p:cNvSpPr>
          <p:nvPr userDrawn="1"/>
        </p:nvSpPr>
        <p:spPr bwMode="auto">
          <a:xfrm>
            <a:off x="366773" y="6396039"/>
            <a:ext cx="1409700" cy="461962"/>
          </a:xfrm>
          <a:prstGeom prst="rect">
            <a:avLst/>
          </a:prstGeom>
          <a:noFill/>
          <a:ln w="9525">
            <a:noFill/>
            <a:miter lim="800000"/>
            <a:headEnd/>
            <a:tailEnd/>
          </a:ln>
          <a:effectLst/>
        </p:spPr>
        <p:txBody>
          <a:bodyPr lIns="0" tIns="0" rIns="0" bIns="0"/>
          <a:lstStyle/>
          <a:p>
            <a:pPr defTabSz="784225" eaLnBrk="0" hangingPunct="0">
              <a:lnSpc>
                <a:spcPct val="85000"/>
              </a:lnSpc>
              <a:buClrTx/>
              <a:buFontTx/>
              <a:buNone/>
            </a:pPr>
            <a:endParaRPr lang="de-DE" sz="1000" b="0" dirty="0">
              <a:solidFill>
                <a:srgbClr val="000000"/>
              </a:solidFill>
              <a:latin typeface="Calibri" pitchFamily="34" charset="0"/>
              <a:ea typeface="MS PGothic" pitchFamily="34" charset="-128"/>
              <a:cs typeface="Calibri" pitchFamily="34" charset="0"/>
            </a:endParaRPr>
          </a:p>
          <a:p>
            <a:pPr defTabSz="784225" eaLnBrk="0" hangingPunct="0">
              <a:lnSpc>
                <a:spcPct val="85000"/>
              </a:lnSpc>
              <a:buClrTx/>
              <a:buFontTx/>
              <a:buNone/>
            </a:pPr>
            <a:r>
              <a:rPr lang="de-DE" sz="1000" b="0" dirty="0">
                <a:solidFill>
                  <a:srgbClr val="000000"/>
                </a:solidFill>
                <a:latin typeface="Calibri" pitchFamily="34" charset="0"/>
                <a:ea typeface="MS PGothic" pitchFamily="34" charset="-128"/>
                <a:cs typeface="Calibri" pitchFamily="34" charset="0"/>
              </a:rPr>
              <a:t>Page </a:t>
            </a:r>
            <a:fld id="{E68EC476-442B-4BB7-9603-F1440C241F3D}" type="slidenum">
              <a:rPr lang="de-DE" sz="1000" b="0">
                <a:solidFill>
                  <a:srgbClr val="000000"/>
                </a:solidFill>
                <a:latin typeface="Calibri" pitchFamily="34" charset="0"/>
                <a:ea typeface="MS PGothic" pitchFamily="34" charset="-128"/>
                <a:cs typeface="Calibri" pitchFamily="34" charset="0"/>
              </a:rPr>
              <a:pPr defTabSz="784225" eaLnBrk="0" hangingPunct="0">
                <a:lnSpc>
                  <a:spcPct val="85000"/>
                </a:lnSpc>
                <a:buClrTx/>
                <a:buFontTx/>
                <a:buNone/>
              </a:pPr>
              <a:t>‹#›</a:t>
            </a:fld>
            <a:endParaRPr lang="en-GB" sz="1000" b="0" dirty="0">
              <a:solidFill>
                <a:srgbClr val="000000"/>
              </a:solidFill>
              <a:latin typeface="Calibri" pitchFamily="34" charset="0"/>
              <a:ea typeface="MS PGothic" pitchFamily="34" charset="-128"/>
              <a:cs typeface="Calibri" pitchFamily="34" charset="0"/>
            </a:endParaRPr>
          </a:p>
        </p:txBody>
      </p:sp>
      <p:pic>
        <p:nvPicPr>
          <p:cNvPr id="58" name="Picture 87" descr="图片3副本"/>
          <p:cNvPicPr>
            <a:picLocks noChangeAspect="1" noChangeArrowheads="1"/>
          </p:cNvPicPr>
          <p:nvPr userDrawn="1"/>
        </p:nvPicPr>
        <p:blipFill>
          <a:blip r:embed="rId4" cstate="screen"/>
          <a:srcRect/>
          <a:stretch>
            <a:fillRect/>
          </a:stretch>
        </p:blipFill>
        <p:spPr bwMode="auto">
          <a:xfrm>
            <a:off x="10182285" y="6386633"/>
            <a:ext cx="1295400" cy="307975"/>
          </a:xfrm>
          <a:prstGeom prst="rect">
            <a:avLst/>
          </a:prstGeom>
          <a:noFill/>
        </p:spPr>
      </p:pic>
      <p:sp>
        <p:nvSpPr>
          <p:cNvPr id="60" name="Text Box 5"/>
          <p:cNvSpPr txBox="1">
            <a:spLocks noChangeArrowheads="1"/>
          </p:cNvSpPr>
          <p:nvPr userDrawn="1"/>
        </p:nvSpPr>
        <p:spPr bwMode="auto">
          <a:xfrm>
            <a:off x="4683121" y="6478588"/>
            <a:ext cx="2640788"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400" b="0" kern="0" dirty="0" smtClean="0">
                <a:solidFill>
                  <a:srgbClr val="000000">
                    <a:lumMod val="65000"/>
                    <a:lumOff val="35000"/>
                  </a:srgbClr>
                </a:solidFill>
                <a:ea typeface="MS PGothic" pitchFamily="34" charset="-128"/>
                <a:cs typeface="Calibri" pitchFamily="34" charset="0"/>
              </a:rPr>
              <a:t>HUAWEI TECHNOLOGIES CO., LTD.</a:t>
            </a:r>
          </a:p>
        </p:txBody>
      </p:sp>
    </p:spTree>
    <p:extLst>
      <p:ext uri="{BB962C8B-B14F-4D97-AF65-F5344CB8AC3E}">
        <p14:creationId xmlns:p14="http://schemas.microsoft.com/office/powerpoint/2010/main" val="1867032598"/>
      </p:ext>
    </p:extLst>
  </p:cSld>
  <p:clrMap bg1="lt1" tx1="dk1" bg2="lt2" tx2="dk2" accent1="accent1" accent2="accent2" accent3="accent3" accent4="accent4" accent5="accent5" accent6="accent6" hlink="hlink" folHlink="folHlink"/>
  <p:sldLayoutIdLst>
    <p:sldLayoutId id="2147483758" r:id="rId1"/>
  </p:sldLayoutIdLst>
  <p:transition/>
  <p:timing>
    <p:tnLst>
      <p:par>
        <p:cTn id="1" dur="indefinite" restart="never" nodeType="tmRoot"/>
      </p:par>
    </p:tnLst>
  </p:timing>
  <p:hf hdr="0" ftr="0" dt="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2" name="矩形 51"/>
          <p:cNvSpPr/>
          <p:nvPr userDrawn="1"/>
        </p:nvSpPr>
        <p:spPr>
          <a:xfrm>
            <a:off x="1647" y="6350"/>
            <a:ext cx="12193652" cy="6851650"/>
          </a:xfrm>
          <a:prstGeom prst="rect">
            <a:avLst/>
          </a:prstGeom>
          <a:blipFill dpi="0" rotWithShape="1">
            <a:blip r:embed="rId5" cstate="screen">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87938" name="Rectangle 66"/>
          <p:cNvSpPr>
            <a:spLocks noChangeArrowheads="1"/>
          </p:cNvSpPr>
          <p:nvPr/>
        </p:nvSpPr>
        <p:spPr bwMode="auto">
          <a:xfrm>
            <a:off x="-2460625" y="528638"/>
            <a:ext cx="2460625" cy="5307012"/>
          </a:xfrm>
          <a:prstGeom prst="rect">
            <a:avLst/>
          </a:prstGeom>
          <a:noFill/>
          <a:ln w="9525">
            <a:noFill/>
            <a:miter lim="800000"/>
            <a:headEnd/>
            <a:tailEnd/>
          </a:ln>
          <a:effectLst/>
        </p:spPr>
        <p:txBody>
          <a:bodyPr lIns="87798" tIns="43900" rIns="87798" bIns="43900"/>
          <a:lstStyle/>
          <a:p>
            <a:pPr marL="342900" indent="-342900" algn="r">
              <a:lnSpc>
                <a:spcPct val="125000"/>
              </a:lnSpc>
              <a:spcBef>
                <a:spcPct val="20000"/>
              </a:spcBef>
              <a:buClr>
                <a:srgbClr val="990000"/>
              </a:buClr>
              <a:buFontTx/>
              <a:buNone/>
            </a:pPr>
            <a:r>
              <a:rPr lang="zh-CN" altLang="en-US" sz="1200" b="0" dirty="0">
                <a:solidFill>
                  <a:srgbClr val="F8F8F8"/>
                </a:solidFill>
              </a:rPr>
              <a:t>英文标题</a:t>
            </a:r>
            <a:r>
              <a:rPr lang="en-US" altLang="zh-CN" sz="1200" b="0" dirty="0">
                <a:solidFill>
                  <a:srgbClr val="F8F8F8"/>
                </a:solidFill>
              </a:rPr>
              <a:t>:32-35pt  </a:t>
            </a:r>
          </a:p>
          <a:p>
            <a:pPr marL="342900" indent="-342900" algn="r">
              <a:lnSpc>
                <a:spcPct val="125000"/>
              </a:lnSpc>
              <a:spcBef>
                <a:spcPct val="20000"/>
              </a:spcBef>
              <a:buClr>
                <a:srgbClr val="990000"/>
              </a:buClr>
              <a:buFontTx/>
              <a:buNone/>
            </a:pPr>
            <a:r>
              <a:rPr lang="zh-CN" altLang="en-US" sz="1200" b="0" dirty="0">
                <a:solidFill>
                  <a:srgbClr val="F8F8F8"/>
                </a:solidFill>
              </a:rPr>
              <a:t>颜色</a:t>
            </a:r>
            <a:r>
              <a:rPr lang="en-US" altLang="zh-CN" sz="1200" b="0" dirty="0">
                <a:solidFill>
                  <a:srgbClr val="F8F8F8"/>
                </a:solidFill>
              </a:rPr>
              <a:t>: R153 G0 B0</a:t>
            </a:r>
          </a:p>
          <a:p>
            <a:pPr marL="342900" indent="-342900" algn="r">
              <a:lnSpc>
                <a:spcPct val="125000"/>
              </a:lnSpc>
              <a:spcBef>
                <a:spcPct val="20000"/>
              </a:spcBef>
              <a:buClr>
                <a:srgbClr val="990000"/>
              </a:buClr>
              <a:buFontTx/>
              <a:buNone/>
            </a:pPr>
            <a:r>
              <a:rPr lang="zh-CN" altLang="en-US" sz="1200" b="0" dirty="0">
                <a:solidFill>
                  <a:srgbClr val="F8F8F8"/>
                </a:solidFill>
                <a:latin typeface="FrutigerNext LT Medium" pitchFamily="34" charset="0"/>
              </a:rPr>
              <a:t>内部使用字体 </a:t>
            </a:r>
            <a:r>
              <a:rPr lang="en-US" altLang="zh-CN" sz="1200" b="0" dirty="0">
                <a:solidFill>
                  <a:srgbClr val="F8F8F8"/>
                </a:solidFill>
                <a:latin typeface="FrutigerNext LT Medium" pitchFamily="34" charset="0"/>
              </a:rPr>
              <a:t>:</a:t>
            </a:r>
          </a:p>
          <a:p>
            <a:pPr marL="342900" indent="-342900" algn="r">
              <a:lnSpc>
                <a:spcPct val="125000"/>
              </a:lnSpc>
              <a:spcBef>
                <a:spcPct val="20000"/>
              </a:spcBef>
              <a:buClr>
                <a:srgbClr val="990000"/>
              </a:buClr>
              <a:buFontTx/>
              <a:buNone/>
            </a:pPr>
            <a:r>
              <a:rPr lang="en-US" altLang="zh-CN" sz="1200" b="0" dirty="0" err="1">
                <a:solidFill>
                  <a:srgbClr val="F8F8F8"/>
                </a:solidFill>
                <a:latin typeface="FrutigerNext LT Medium" pitchFamily="34" charset="0"/>
              </a:rPr>
              <a:t>FrutigerNext</a:t>
            </a:r>
            <a:r>
              <a:rPr lang="en-US" altLang="zh-CN" sz="1200" b="0" dirty="0">
                <a:solidFill>
                  <a:srgbClr val="F8F8F8"/>
                </a:solidFill>
                <a:latin typeface="FrutigerNext LT Medium" pitchFamily="34" charset="0"/>
              </a:rPr>
              <a:t> LT Medium</a:t>
            </a:r>
          </a:p>
          <a:p>
            <a:pPr marL="342900" indent="-342900" algn="r">
              <a:lnSpc>
                <a:spcPct val="125000"/>
              </a:lnSpc>
              <a:spcBef>
                <a:spcPct val="20000"/>
              </a:spcBef>
              <a:buClr>
                <a:srgbClr val="990000"/>
              </a:buClr>
              <a:buFontTx/>
              <a:buNone/>
            </a:pPr>
            <a:r>
              <a:rPr lang="zh-CN" altLang="en-US" sz="1200" b="0" dirty="0">
                <a:solidFill>
                  <a:srgbClr val="F8F8F8"/>
                </a:solidFill>
                <a:latin typeface="FrutigerNext LT Medium" pitchFamily="34" charset="0"/>
              </a:rPr>
              <a:t>外部使用字体 </a:t>
            </a:r>
            <a:r>
              <a:rPr lang="en-US" altLang="zh-CN" sz="1200" b="0" dirty="0">
                <a:solidFill>
                  <a:srgbClr val="F8F8F8"/>
                </a:solidFill>
                <a:latin typeface="FrutigerNext LT Medium" pitchFamily="34" charset="0"/>
              </a:rPr>
              <a:t>: Arial</a:t>
            </a:r>
          </a:p>
          <a:p>
            <a:pPr marL="342900" indent="-342900" algn="r">
              <a:lnSpc>
                <a:spcPct val="75000"/>
              </a:lnSpc>
              <a:spcBef>
                <a:spcPct val="20000"/>
              </a:spcBef>
              <a:buClr>
                <a:srgbClr val="990000"/>
              </a:buClr>
              <a:buFontTx/>
              <a:buNone/>
            </a:pPr>
            <a:endParaRPr lang="en-US" altLang="zh-CN" sz="1200" b="0" dirty="0">
              <a:solidFill>
                <a:srgbClr val="F8F8F8"/>
              </a:solidFill>
            </a:endParaRPr>
          </a:p>
          <a:p>
            <a:pPr marL="342900" indent="-342900" algn="r">
              <a:lnSpc>
                <a:spcPct val="125000"/>
              </a:lnSpc>
              <a:spcBef>
                <a:spcPct val="20000"/>
              </a:spcBef>
              <a:buClr>
                <a:srgbClr val="990000"/>
              </a:buClr>
              <a:buFontTx/>
              <a:buNone/>
            </a:pPr>
            <a:r>
              <a:rPr lang="zh-CN" altLang="en-US" sz="1200" b="0" dirty="0">
                <a:solidFill>
                  <a:srgbClr val="F8F8F8"/>
                </a:solidFill>
              </a:rPr>
              <a:t>中文标题</a:t>
            </a:r>
            <a:r>
              <a:rPr lang="en-US" altLang="zh-CN" sz="1200" b="0" dirty="0">
                <a:solidFill>
                  <a:srgbClr val="F8F8F8"/>
                </a:solidFill>
              </a:rPr>
              <a:t>:30-32pt  </a:t>
            </a:r>
          </a:p>
          <a:p>
            <a:pPr marL="342900" indent="-342900" algn="r">
              <a:lnSpc>
                <a:spcPct val="125000"/>
              </a:lnSpc>
              <a:spcBef>
                <a:spcPct val="20000"/>
              </a:spcBef>
              <a:buClr>
                <a:srgbClr val="990000"/>
              </a:buClr>
              <a:buFontTx/>
              <a:buNone/>
            </a:pPr>
            <a:r>
              <a:rPr lang="zh-CN" altLang="en-US" sz="1200" b="0" dirty="0">
                <a:solidFill>
                  <a:srgbClr val="F8F8F8"/>
                </a:solidFill>
              </a:rPr>
              <a:t>颜色</a:t>
            </a:r>
            <a:r>
              <a:rPr lang="en-US" altLang="zh-CN" sz="1200" b="0" dirty="0">
                <a:solidFill>
                  <a:srgbClr val="F8F8F8"/>
                </a:solidFill>
              </a:rPr>
              <a:t>: R153 G0 B0</a:t>
            </a:r>
          </a:p>
          <a:p>
            <a:pPr marL="342900" indent="-342900" algn="r">
              <a:lnSpc>
                <a:spcPct val="125000"/>
              </a:lnSpc>
              <a:spcBef>
                <a:spcPct val="20000"/>
              </a:spcBef>
              <a:buClr>
                <a:srgbClr val="990000"/>
              </a:buClr>
              <a:buFontTx/>
              <a:buNone/>
            </a:pPr>
            <a:r>
              <a:rPr lang="zh-CN" altLang="en-US" sz="1200" b="0" dirty="0">
                <a:solidFill>
                  <a:srgbClr val="F8F8F8"/>
                </a:solidFill>
              </a:rPr>
              <a:t>字体</a:t>
            </a:r>
            <a:r>
              <a:rPr lang="en-US" altLang="zh-CN" sz="1200" b="0" dirty="0">
                <a:solidFill>
                  <a:srgbClr val="F8F8F8"/>
                </a:solidFill>
              </a:rPr>
              <a:t>:</a:t>
            </a:r>
            <a:r>
              <a:rPr lang="zh-CN" altLang="en-US" sz="1200" b="0" dirty="0">
                <a:solidFill>
                  <a:srgbClr val="F8F8F8"/>
                </a:solidFill>
              </a:rPr>
              <a:t>黑体</a:t>
            </a:r>
          </a:p>
          <a:p>
            <a:pPr marL="342900" indent="-342900" algn="r">
              <a:lnSpc>
                <a:spcPct val="125000"/>
              </a:lnSpc>
              <a:spcBef>
                <a:spcPct val="20000"/>
              </a:spcBef>
              <a:buClr>
                <a:srgbClr val="990000"/>
              </a:buClr>
              <a:buFontTx/>
              <a:buNone/>
            </a:pPr>
            <a:endParaRPr lang="zh-CN" altLang="en-US" sz="1200" b="0" dirty="0">
              <a:solidFill>
                <a:srgbClr val="F8F8F8"/>
              </a:solidFill>
            </a:endParaRPr>
          </a:p>
          <a:p>
            <a:pPr marL="342900" indent="-342900" algn="r">
              <a:lnSpc>
                <a:spcPct val="125000"/>
              </a:lnSpc>
              <a:spcBef>
                <a:spcPct val="20000"/>
              </a:spcBef>
              <a:buClr>
                <a:srgbClr val="990000"/>
              </a:buClr>
              <a:buFontTx/>
              <a:buNone/>
            </a:pPr>
            <a:endParaRPr lang="zh-CN" altLang="en-US" sz="1200" b="0" dirty="0">
              <a:solidFill>
                <a:srgbClr val="F8F8F8"/>
              </a:solidFill>
            </a:endParaRPr>
          </a:p>
          <a:p>
            <a:pPr marL="342900" indent="-342900" algn="r">
              <a:lnSpc>
                <a:spcPct val="125000"/>
              </a:lnSpc>
              <a:spcBef>
                <a:spcPct val="20000"/>
              </a:spcBef>
              <a:buClr>
                <a:srgbClr val="990000"/>
              </a:buClr>
              <a:buFontTx/>
              <a:buNone/>
            </a:pPr>
            <a:endParaRPr lang="zh-CN" altLang="en-US" sz="1200" b="0" dirty="0">
              <a:solidFill>
                <a:srgbClr val="F8F8F8"/>
              </a:solidFill>
            </a:endParaRPr>
          </a:p>
          <a:p>
            <a:pPr marL="342900" indent="-342900" algn="r">
              <a:lnSpc>
                <a:spcPct val="125000"/>
              </a:lnSpc>
              <a:spcBef>
                <a:spcPct val="20000"/>
              </a:spcBef>
              <a:buClr>
                <a:srgbClr val="990000"/>
              </a:buClr>
              <a:buFontTx/>
              <a:buNone/>
            </a:pPr>
            <a:r>
              <a:rPr lang="zh-CN" altLang="en-US" sz="1200" b="0" dirty="0">
                <a:solidFill>
                  <a:srgbClr val="F8F8F8"/>
                </a:solidFill>
              </a:rPr>
              <a:t>英文正文</a:t>
            </a:r>
            <a:r>
              <a:rPr lang="en-US" altLang="zh-CN" sz="1200" b="0" dirty="0">
                <a:solidFill>
                  <a:srgbClr val="F8F8F8"/>
                </a:solidFill>
              </a:rPr>
              <a:t>:20-22pt</a:t>
            </a:r>
          </a:p>
          <a:p>
            <a:pPr marL="342900" indent="-342900" algn="r">
              <a:lnSpc>
                <a:spcPct val="125000"/>
              </a:lnSpc>
              <a:spcBef>
                <a:spcPct val="20000"/>
              </a:spcBef>
              <a:buClr>
                <a:srgbClr val="990000"/>
              </a:buClr>
              <a:buFontTx/>
              <a:buNone/>
            </a:pPr>
            <a:r>
              <a:rPr lang="zh-CN" altLang="en-US" sz="1200" b="0" dirty="0">
                <a:solidFill>
                  <a:srgbClr val="F8F8F8"/>
                </a:solidFill>
              </a:rPr>
              <a:t>子目录 </a:t>
            </a:r>
            <a:r>
              <a:rPr lang="en-US" altLang="zh-CN" sz="1200" b="0" dirty="0">
                <a:solidFill>
                  <a:srgbClr val="F8F8F8"/>
                </a:solidFill>
              </a:rPr>
              <a:t>(2-5</a:t>
            </a:r>
            <a:r>
              <a:rPr lang="zh-CN" altLang="en-US" sz="1200" b="0" dirty="0">
                <a:solidFill>
                  <a:srgbClr val="F8F8F8"/>
                </a:solidFill>
              </a:rPr>
              <a:t>级</a:t>
            </a:r>
            <a:r>
              <a:rPr lang="en-US" altLang="zh-CN" sz="1200" b="0" dirty="0">
                <a:solidFill>
                  <a:srgbClr val="F8F8F8"/>
                </a:solidFill>
              </a:rPr>
              <a:t>) :18pt  </a:t>
            </a:r>
          </a:p>
          <a:p>
            <a:pPr marL="342900" indent="-342900" algn="r">
              <a:lnSpc>
                <a:spcPct val="125000"/>
              </a:lnSpc>
              <a:spcBef>
                <a:spcPct val="20000"/>
              </a:spcBef>
              <a:buClr>
                <a:srgbClr val="990000"/>
              </a:buClr>
              <a:buFontTx/>
              <a:buNone/>
            </a:pPr>
            <a:r>
              <a:rPr lang="zh-CN" altLang="en-US" sz="1200" b="0" dirty="0">
                <a:solidFill>
                  <a:srgbClr val="F8F8F8"/>
                </a:solidFill>
              </a:rPr>
              <a:t>颜色</a:t>
            </a:r>
            <a:r>
              <a:rPr lang="en-US" altLang="zh-CN" sz="1200" b="0" dirty="0">
                <a:solidFill>
                  <a:srgbClr val="F8F8F8"/>
                </a:solidFill>
              </a:rPr>
              <a:t>:</a:t>
            </a:r>
            <a:r>
              <a:rPr lang="zh-CN" altLang="en-US" sz="1200" b="0" dirty="0">
                <a:solidFill>
                  <a:srgbClr val="F8F8F8"/>
                </a:solidFill>
              </a:rPr>
              <a:t>黑色</a:t>
            </a:r>
          </a:p>
          <a:p>
            <a:pPr marL="342900" indent="-342900" algn="r">
              <a:lnSpc>
                <a:spcPct val="125000"/>
              </a:lnSpc>
              <a:spcBef>
                <a:spcPct val="20000"/>
              </a:spcBef>
              <a:buClr>
                <a:srgbClr val="990000"/>
              </a:buClr>
              <a:buFontTx/>
              <a:buNone/>
            </a:pPr>
            <a:r>
              <a:rPr lang="zh-CN" altLang="en-US" sz="1200" b="0" dirty="0">
                <a:solidFill>
                  <a:srgbClr val="F8F8F8"/>
                </a:solidFill>
                <a:latin typeface="FrutigerNext LT Medium" pitchFamily="34" charset="0"/>
              </a:rPr>
              <a:t>内部使用字体 </a:t>
            </a:r>
            <a:r>
              <a:rPr lang="en-US" altLang="zh-CN" sz="1200" b="0" dirty="0">
                <a:solidFill>
                  <a:srgbClr val="F8F8F8"/>
                </a:solidFill>
                <a:latin typeface="FrutigerNext LT Medium" pitchFamily="34" charset="0"/>
              </a:rPr>
              <a:t>:</a:t>
            </a:r>
          </a:p>
          <a:p>
            <a:pPr marL="342900" indent="-342900" algn="r">
              <a:lnSpc>
                <a:spcPct val="125000"/>
              </a:lnSpc>
              <a:spcBef>
                <a:spcPct val="20000"/>
              </a:spcBef>
              <a:buClr>
                <a:srgbClr val="990000"/>
              </a:buClr>
              <a:buFontTx/>
              <a:buNone/>
            </a:pPr>
            <a:r>
              <a:rPr lang="en-US" altLang="zh-CN" sz="1200" b="0" dirty="0" err="1">
                <a:solidFill>
                  <a:srgbClr val="F8F8F8"/>
                </a:solidFill>
                <a:latin typeface="FrutigerNext LT Medium" pitchFamily="34" charset="0"/>
              </a:rPr>
              <a:t>FrutigerNext</a:t>
            </a:r>
            <a:r>
              <a:rPr lang="en-US" altLang="zh-CN" sz="1200" b="0" dirty="0">
                <a:solidFill>
                  <a:srgbClr val="F8F8F8"/>
                </a:solidFill>
                <a:latin typeface="FrutigerNext LT Medium" pitchFamily="34" charset="0"/>
              </a:rPr>
              <a:t> LT Regular</a:t>
            </a:r>
          </a:p>
          <a:p>
            <a:pPr marL="342900" indent="-342900" algn="r">
              <a:lnSpc>
                <a:spcPct val="125000"/>
              </a:lnSpc>
              <a:spcBef>
                <a:spcPct val="20000"/>
              </a:spcBef>
              <a:buClr>
                <a:srgbClr val="990000"/>
              </a:buClr>
              <a:buFontTx/>
              <a:buNone/>
            </a:pPr>
            <a:r>
              <a:rPr lang="zh-CN" altLang="en-US" sz="1200" b="0" dirty="0">
                <a:solidFill>
                  <a:srgbClr val="F8F8F8"/>
                </a:solidFill>
                <a:latin typeface="FrutigerNext LT Medium" pitchFamily="34" charset="0"/>
              </a:rPr>
              <a:t>外部使用字体 </a:t>
            </a:r>
            <a:r>
              <a:rPr lang="en-US" altLang="zh-CN" sz="1200" b="0" dirty="0">
                <a:solidFill>
                  <a:srgbClr val="F8F8F8"/>
                </a:solidFill>
                <a:latin typeface="FrutigerNext LT Medium" pitchFamily="34" charset="0"/>
              </a:rPr>
              <a:t>: Arial</a:t>
            </a:r>
          </a:p>
          <a:p>
            <a:pPr marL="342900" indent="-342900" algn="r">
              <a:lnSpc>
                <a:spcPct val="75000"/>
              </a:lnSpc>
              <a:spcBef>
                <a:spcPct val="20000"/>
              </a:spcBef>
              <a:buClr>
                <a:srgbClr val="990000"/>
              </a:buClr>
              <a:buFontTx/>
              <a:buNone/>
            </a:pPr>
            <a:endParaRPr lang="en-US" altLang="zh-CN" sz="1200" b="0" dirty="0">
              <a:solidFill>
                <a:srgbClr val="F8F8F8"/>
              </a:solidFill>
            </a:endParaRPr>
          </a:p>
          <a:p>
            <a:pPr marL="342900" indent="-342900" algn="r">
              <a:lnSpc>
                <a:spcPct val="125000"/>
              </a:lnSpc>
              <a:spcBef>
                <a:spcPct val="20000"/>
              </a:spcBef>
              <a:buClr>
                <a:srgbClr val="990000"/>
              </a:buClr>
              <a:buFontTx/>
              <a:buNone/>
            </a:pPr>
            <a:r>
              <a:rPr lang="zh-CN" altLang="en-US" sz="1200" b="0" dirty="0">
                <a:solidFill>
                  <a:srgbClr val="F8F8F8"/>
                </a:solidFill>
              </a:rPr>
              <a:t>中文正文</a:t>
            </a:r>
            <a:r>
              <a:rPr lang="en-US" altLang="zh-CN" sz="1200" b="0" dirty="0">
                <a:solidFill>
                  <a:srgbClr val="F8F8F8"/>
                </a:solidFill>
              </a:rPr>
              <a:t>:18-20pt</a:t>
            </a:r>
          </a:p>
          <a:p>
            <a:pPr marL="342900" indent="-342900" algn="r">
              <a:lnSpc>
                <a:spcPct val="125000"/>
              </a:lnSpc>
              <a:spcBef>
                <a:spcPct val="20000"/>
              </a:spcBef>
              <a:buClr>
                <a:srgbClr val="990000"/>
              </a:buClr>
              <a:buFontTx/>
              <a:buNone/>
            </a:pPr>
            <a:r>
              <a:rPr lang="zh-CN" altLang="en-US" sz="1200" b="0" dirty="0">
                <a:solidFill>
                  <a:srgbClr val="F8F8F8"/>
                </a:solidFill>
              </a:rPr>
              <a:t>子目录</a:t>
            </a:r>
            <a:r>
              <a:rPr lang="en-US" altLang="zh-CN" sz="1200" b="0" dirty="0">
                <a:solidFill>
                  <a:srgbClr val="F8F8F8"/>
                </a:solidFill>
              </a:rPr>
              <a:t>(2-5</a:t>
            </a:r>
            <a:r>
              <a:rPr lang="zh-CN" altLang="en-US" sz="1200" b="0" dirty="0">
                <a:solidFill>
                  <a:srgbClr val="F8F8F8"/>
                </a:solidFill>
              </a:rPr>
              <a:t>级</a:t>
            </a:r>
            <a:r>
              <a:rPr lang="en-US" altLang="zh-CN" sz="1200" b="0" dirty="0">
                <a:solidFill>
                  <a:srgbClr val="F8F8F8"/>
                </a:solidFill>
              </a:rPr>
              <a:t>):18pt </a:t>
            </a:r>
          </a:p>
          <a:p>
            <a:pPr marL="342900" indent="-342900" algn="r">
              <a:lnSpc>
                <a:spcPct val="125000"/>
              </a:lnSpc>
              <a:spcBef>
                <a:spcPct val="20000"/>
              </a:spcBef>
              <a:buClr>
                <a:srgbClr val="990000"/>
              </a:buClr>
              <a:buFontTx/>
              <a:buNone/>
            </a:pPr>
            <a:r>
              <a:rPr lang="zh-CN" altLang="en-US" sz="1200" b="0" dirty="0">
                <a:solidFill>
                  <a:srgbClr val="F8F8F8"/>
                </a:solidFill>
              </a:rPr>
              <a:t>颜色</a:t>
            </a:r>
            <a:r>
              <a:rPr lang="en-US" altLang="zh-CN" sz="1200" b="0" dirty="0">
                <a:solidFill>
                  <a:srgbClr val="F8F8F8"/>
                </a:solidFill>
              </a:rPr>
              <a:t>:</a:t>
            </a:r>
            <a:r>
              <a:rPr lang="zh-CN" altLang="en-US" sz="1200" b="0" dirty="0">
                <a:solidFill>
                  <a:srgbClr val="F8F8F8"/>
                </a:solidFill>
              </a:rPr>
              <a:t>黑色</a:t>
            </a:r>
          </a:p>
          <a:p>
            <a:pPr marL="342900" indent="-342900" algn="r">
              <a:lnSpc>
                <a:spcPct val="125000"/>
              </a:lnSpc>
              <a:spcBef>
                <a:spcPct val="20000"/>
              </a:spcBef>
              <a:buClr>
                <a:srgbClr val="990000"/>
              </a:buClr>
              <a:buFontTx/>
              <a:buNone/>
            </a:pPr>
            <a:r>
              <a:rPr lang="zh-CN" altLang="en-US" sz="1200" b="0" dirty="0">
                <a:solidFill>
                  <a:srgbClr val="F8F8F8"/>
                </a:solidFill>
              </a:rPr>
              <a:t>字体</a:t>
            </a:r>
            <a:r>
              <a:rPr lang="en-US" altLang="zh-CN" sz="1200" b="0" dirty="0">
                <a:solidFill>
                  <a:srgbClr val="F8F8F8"/>
                </a:solidFill>
              </a:rPr>
              <a:t>:</a:t>
            </a:r>
            <a:r>
              <a:rPr lang="zh-CN" altLang="en-US" sz="1200" b="0" dirty="0">
                <a:solidFill>
                  <a:srgbClr val="F8F8F8"/>
                </a:solidFill>
              </a:rPr>
              <a:t>细黑体 </a:t>
            </a:r>
          </a:p>
          <a:p>
            <a:pPr marL="342900" indent="-342900" algn="r">
              <a:lnSpc>
                <a:spcPct val="125000"/>
              </a:lnSpc>
              <a:spcBef>
                <a:spcPct val="20000"/>
              </a:spcBef>
              <a:buClr>
                <a:srgbClr val="990000"/>
              </a:buClr>
              <a:buFontTx/>
              <a:buNone/>
            </a:pPr>
            <a:endParaRPr lang="en-US" altLang="zh-CN" sz="1200" b="0" dirty="0">
              <a:solidFill>
                <a:srgbClr val="080808"/>
              </a:solidFill>
            </a:endParaRPr>
          </a:p>
        </p:txBody>
      </p:sp>
      <p:sp>
        <p:nvSpPr>
          <p:cNvPr id="1487939" name="Rectangle 67"/>
          <p:cNvSpPr>
            <a:spLocks noChangeArrowheads="1"/>
          </p:cNvSpPr>
          <p:nvPr/>
        </p:nvSpPr>
        <p:spPr bwMode="auto">
          <a:xfrm>
            <a:off x="12361923" y="5444802"/>
            <a:ext cx="1227137" cy="323149"/>
          </a:xfrm>
          <a:prstGeom prst="rect">
            <a:avLst/>
          </a:prstGeom>
          <a:solidFill>
            <a:srgbClr val="F8F8F8"/>
          </a:solidFill>
          <a:ln w="9525" algn="ctr">
            <a:noFill/>
            <a:miter lim="800000"/>
            <a:headEnd/>
            <a:tailEnd/>
          </a:ln>
          <a:effectLst/>
        </p:spPr>
        <p:txBody>
          <a:bodyPr lIns="91425" tIns="45712" rIns="91425" bIns="45712" anchor="ctr">
            <a:spAutoFit/>
          </a:bodyPr>
          <a:lstStyle/>
          <a:p>
            <a:pPr algn="ctr" defTabSz="877888" eaLnBrk="0" hangingPunct="0">
              <a:buClrTx/>
              <a:buFontTx/>
              <a:buNone/>
            </a:pPr>
            <a:endParaRPr lang="zh-CN" altLang="zh-CN" sz="1500" b="0">
              <a:solidFill>
                <a:srgbClr val="000000"/>
              </a:solidFill>
              <a:latin typeface="FrutigerNext LT Regular" pitchFamily="34" charset="0"/>
              <a:ea typeface="MS PGothic" pitchFamily="34" charset="-128"/>
            </a:endParaRPr>
          </a:p>
        </p:txBody>
      </p:sp>
      <p:grpSp>
        <p:nvGrpSpPr>
          <p:cNvPr id="2" name="Group 68"/>
          <p:cNvGrpSpPr>
            <a:grpSpLocks/>
          </p:cNvGrpSpPr>
          <p:nvPr/>
        </p:nvGrpSpPr>
        <p:grpSpPr bwMode="auto">
          <a:xfrm>
            <a:off x="12472988" y="5278438"/>
            <a:ext cx="989012" cy="184150"/>
            <a:chOff x="6657" y="3492"/>
            <a:chExt cx="527" cy="121"/>
          </a:xfrm>
        </p:grpSpPr>
        <p:sp>
          <p:nvSpPr>
            <p:cNvPr id="1487941" name="Rectangle 69"/>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endParaRPr lang="zh-CN" altLang="en-US">
                <a:solidFill>
                  <a:srgbClr val="000000"/>
                </a:solidFill>
              </a:endParaRPr>
            </a:p>
          </p:txBody>
        </p:sp>
        <p:sp>
          <p:nvSpPr>
            <p:cNvPr id="1487942" name="Rectangle 70"/>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endParaRPr lang="zh-CN" altLang="en-US">
                <a:solidFill>
                  <a:srgbClr val="000000"/>
                </a:solidFill>
              </a:endParaRPr>
            </a:p>
          </p:txBody>
        </p:sp>
        <p:sp>
          <p:nvSpPr>
            <p:cNvPr id="1487943" name="Rectangle 71"/>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endParaRPr lang="zh-CN" altLang="en-US">
                <a:solidFill>
                  <a:srgbClr val="000000"/>
                </a:solidFill>
              </a:endParaRPr>
            </a:p>
          </p:txBody>
        </p:sp>
        <p:sp>
          <p:nvSpPr>
            <p:cNvPr id="1487944" name="Rectangle 72"/>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endParaRPr lang="zh-CN" altLang="en-US">
                <a:solidFill>
                  <a:srgbClr val="000000"/>
                </a:solidFill>
              </a:endParaRPr>
            </a:p>
          </p:txBody>
        </p:sp>
      </p:grpSp>
      <p:grpSp>
        <p:nvGrpSpPr>
          <p:cNvPr id="3" name="Group 73"/>
          <p:cNvGrpSpPr>
            <a:grpSpLocks/>
          </p:cNvGrpSpPr>
          <p:nvPr/>
        </p:nvGrpSpPr>
        <p:grpSpPr bwMode="auto">
          <a:xfrm>
            <a:off x="12472988" y="6204070"/>
            <a:ext cx="989012" cy="182563"/>
            <a:chOff x="6657" y="4103"/>
            <a:chExt cx="527" cy="121"/>
          </a:xfrm>
        </p:grpSpPr>
        <p:sp>
          <p:nvSpPr>
            <p:cNvPr id="1487946" name="Rectangle 74"/>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endParaRPr lang="zh-CN" altLang="en-US">
                <a:solidFill>
                  <a:srgbClr val="000000"/>
                </a:solidFill>
              </a:endParaRPr>
            </a:p>
          </p:txBody>
        </p:sp>
        <p:sp>
          <p:nvSpPr>
            <p:cNvPr id="1487947" name="Rectangle 75"/>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endParaRPr lang="zh-CN" altLang="en-US">
                <a:solidFill>
                  <a:srgbClr val="000000"/>
                </a:solidFill>
              </a:endParaRPr>
            </a:p>
          </p:txBody>
        </p:sp>
        <p:sp>
          <p:nvSpPr>
            <p:cNvPr id="1487948" name="Rectangle 76"/>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endParaRPr lang="zh-CN" altLang="en-US">
                <a:solidFill>
                  <a:srgbClr val="000000"/>
                </a:solidFill>
              </a:endParaRPr>
            </a:p>
          </p:txBody>
        </p:sp>
        <p:sp>
          <p:nvSpPr>
            <p:cNvPr id="1487949" name="Rectangle 77"/>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endParaRPr lang="zh-CN" altLang="en-US">
                <a:solidFill>
                  <a:srgbClr val="000000"/>
                </a:solidFill>
              </a:endParaRPr>
            </a:p>
          </p:txBody>
        </p:sp>
      </p:grpSp>
      <p:grpSp>
        <p:nvGrpSpPr>
          <p:cNvPr id="4" name="Group 78"/>
          <p:cNvGrpSpPr>
            <a:grpSpLocks/>
          </p:cNvGrpSpPr>
          <p:nvPr/>
        </p:nvGrpSpPr>
        <p:grpSpPr bwMode="auto">
          <a:xfrm>
            <a:off x="12472988" y="6450013"/>
            <a:ext cx="989012" cy="182562"/>
            <a:chOff x="6657" y="4266"/>
            <a:chExt cx="527" cy="121"/>
          </a:xfrm>
        </p:grpSpPr>
        <p:sp>
          <p:nvSpPr>
            <p:cNvPr id="1487951" name="Rectangle 79"/>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endParaRPr lang="zh-CN" altLang="en-US">
                <a:solidFill>
                  <a:srgbClr val="000000"/>
                </a:solidFill>
              </a:endParaRPr>
            </a:p>
          </p:txBody>
        </p:sp>
        <p:sp>
          <p:nvSpPr>
            <p:cNvPr id="1487952" name="Rectangle 80"/>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endParaRPr lang="zh-CN" altLang="en-US">
                <a:solidFill>
                  <a:srgbClr val="000000"/>
                </a:solidFill>
              </a:endParaRPr>
            </a:p>
          </p:txBody>
        </p:sp>
        <p:sp>
          <p:nvSpPr>
            <p:cNvPr id="1487953" name="Rectangle 81"/>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endParaRPr lang="zh-CN" altLang="en-US">
                <a:solidFill>
                  <a:srgbClr val="000000"/>
                </a:solidFill>
              </a:endParaRPr>
            </a:p>
          </p:txBody>
        </p:sp>
        <p:sp>
          <p:nvSpPr>
            <p:cNvPr id="1487954" name="Rectangle 82"/>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endParaRPr lang="zh-CN" altLang="en-US">
                <a:solidFill>
                  <a:srgbClr val="000000"/>
                </a:solidFill>
              </a:endParaRPr>
            </a:p>
          </p:txBody>
        </p:sp>
      </p:grpSp>
      <p:grpSp>
        <p:nvGrpSpPr>
          <p:cNvPr id="5" name="Group 83"/>
          <p:cNvGrpSpPr>
            <a:grpSpLocks/>
          </p:cNvGrpSpPr>
          <p:nvPr/>
        </p:nvGrpSpPr>
        <p:grpSpPr bwMode="auto">
          <a:xfrm>
            <a:off x="12472988" y="5527795"/>
            <a:ext cx="989012" cy="182563"/>
            <a:chOff x="6657" y="3656"/>
            <a:chExt cx="527" cy="121"/>
          </a:xfrm>
        </p:grpSpPr>
        <p:sp>
          <p:nvSpPr>
            <p:cNvPr id="1487956" name="Rectangle 84"/>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endParaRPr lang="zh-CN" altLang="en-US">
                <a:solidFill>
                  <a:srgbClr val="000000"/>
                </a:solidFill>
              </a:endParaRPr>
            </a:p>
          </p:txBody>
        </p:sp>
        <p:sp>
          <p:nvSpPr>
            <p:cNvPr id="1487957" name="Rectangle 85"/>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endParaRPr lang="zh-CN" altLang="en-US">
                <a:solidFill>
                  <a:srgbClr val="000000"/>
                </a:solidFill>
              </a:endParaRPr>
            </a:p>
          </p:txBody>
        </p:sp>
        <p:sp>
          <p:nvSpPr>
            <p:cNvPr id="1487958" name="Rectangle 86"/>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endParaRPr lang="zh-CN" altLang="en-US">
                <a:solidFill>
                  <a:srgbClr val="000000"/>
                </a:solidFill>
              </a:endParaRPr>
            </a:p>
          </p:txBody>
        </p:sp>
        <p:sp>
          <p:nvSpPr>
            <p:cNvPr id="1487959" name="Rectangle 87"/>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endParaRPr lang="zh-CN" altLang="en-US">
                <a:solidFill>
                  <a:srgbClr val="000000"/>
                </a:solidFill>
              </a:endParaRPr>
            </a:p>
          </p:txBody>
        </p:sp>
      </p:grpSp>
      <p:grpSp>
        <p:nvGrpSpPr>
          <p:cNvPr id="6" name="Group 88"/>
          <p:cNvGrpSpPr>
            <a:grpSpLocks/>
          </p:cNvGrpSpPr>
          <p:nvPr/>
        </p:nvGrpSpPr>
        <p:grpSpPr bwMode="auto">
          <a:xfrm>
            <a:off x="12472988" y="5957888"/>
            <a:ext cx="989012" cy="182562"/>
            <a:chOff x="6657" y="3941"/>
            <a:chExt cx="527" cy="121"/>
          </a:xfrm>
        </p:grpSpPr>
        <p:sp>
          <p:nvSpPr>
            <p:cNvPr id="1487961" name="Rectangle 89"/>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endParaRPr lang="zh-CN" altLang="en-US">
                <a:solidFill>
                  <a:srgbClr val="000000"/>
                </a:solidFill>
              </a:endParaRPr>
            </a:p>
          </p:txBody>
        </p:sp>
        <p:sp>
          <p:nvSpPr>
            <p:cNvPr id="1487962" name="Rectangle 90"/>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endParaRPr lang="zh-CN" altLang="en-US">
                <a:solidFill>
                  <a:srgbClr val="000000"/>
                </a:solidFill>
              </a:endParaRPr>
            </a:p>
          </p:txBody>
        </p:sp>
        <p:sp>
          <p:nvSpPr>
            <p:cNvPr id="1487963" name="Rectangle 91"/>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endParaRPr lang="zh-CN" altLang="en-US">
                <a:solidFill>
                  <a:srgbClr val="000000"/>
                </a:solidFill>
              </a:endParaRPr>
            </a:p>
          </p:txBody>
        </p:sp>
        <p:sp>
          <p:nvSpPr>
            <p:cNvPr id="1487964" name="Rectangle 92"/>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endParaRPr lang="zh-CN" altLang="en-US">
                <a:solidFill>
                  <a:srgbClr val="000000"/>
                </a:solidFill>
              </a:endParaRPr>
            </a:p>
          </p:txBody>
        </p:sp>
      </p:grpSp>
      <p:grpSp>
        <p:nvGrpSpPr>
          <p:cNvPr id="7" name="Group 93"/>
          <p:cNvGrpSpPr>
            <a:grpSpLocks/>
          </p:cNvGrpSpPr>
          <p:nvPr/>
        </p:nvGrpSpPr>
        <p:grpSpPr bwMode="auto">
          <a:xfrm>
            <a:off x="12472988" y="6697663"/>
            <a:ext cx="989012" cy="182562"/>
            <a:chOff x="6657" y="4430"/>
            <a:chExt cx="527" cy="121"/>
          </a:xfrm>
        </p:grpSpPr>
        <p:sp>
          <p:nvSpPr>
            <p:cNvPr id="1487966" name="Rectangle 94"/>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endParaRPr lang="zh-CN" altLang="en-US">
                <a:solidFill>
                  <a:srgbClr val="000000"/>
                </a:solidFill>
              </a:endParaRPr>
            </a:p>
          </p:txBody>
        </p:sp>
        <p:sp>
          <p:nvSpPr>
            <p:cNvPr id="1487967" name="Rectangle 9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endParaRPr lang="zh-CN" altLang="en-US">
                <a:solidFill>
                  <a:srgbClr val="000000"/>
                </a:solidFill>
              </a:endParaRPr>
            </a:p>
          </p:txBody>
        </p:sp>
        <p:sp>
          <p:nvSpPr>
            <p:cNvPr id="1487968" name="Rectangle 96"/>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endParaRPr lang="zh-CN" altLang="en-US">
                <a:solidFill>
                  <a:srgbClr val="000000"/>
                </a:solidFill>
              </a:endParaRPr>
            </a:p>
          </p:txBody>
        </p:sp>
        <p:sp>
          <p:nvSpPr>
            <p:cNvPr id="1487969" name="Rectangle 9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endParaRPr lang="zh-CN" altLang="en-US">
                <a:solidFill>
                  <a:srgbClr val="000000"/>
                </a:solidFill>
              </a:endParaRPr>
            </a:p>
          </p:txBody>
        </p:sp>
      </p:grpSp>
      <p:grpSp>
        <p:nvGrpSpPr>
          <p:cNvPr id="8" name="Group 98"/>
          <p:cNvGrpSpPr>
            <a:grpSpLocks/>
          </p:cNvGrpSpPr>
          <p:nvPr/>
        </p:nvGrpSpPr>
        <p:grpSpPr bwMode="auto">
          <a:xfrm>
            <a:off x="12472988" y="5032375"/>
            <a:ext cx="989012" cy="184150"/>
            <a:chOff x="6657" y="3329"/>
            <a:chExt cx="527" cy="122"/>
          </a:xfrm>
        </p:grpSpPr>
        <p:sp>
          <p:nvSpPr>
            <p:cNvPr id="1487971" name="Rectangle 99"/>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endParaRPr lang="zh-CN" altLang="en-US">
                <a:solidFill>
                  <a:srgbClr val="000000"/>
                </a:solidFill>
              </a:endParaRPr>
            </a:p>
          </p:txBody>
        </p:sp>
        <p:sp>
          <p:nvSpPr>
            <p:cNvPr id="1487972" name="Rectangle 100"/>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endParaRPr lang="zh-CN" altLang="en-US">
                <a:solidFill>
                  <a:srgbClr val="000000"/>
                </a:solidFill>
              </a:endParaRPr>
            </a:p>
          </p:txBody>
        </p:sp>
        <p:sp>
          <p:nvSpPr>
            <p:cNvPr id="1487973" name="Rectangle 101"/>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endParaRPr lang="zh-CN" altLang="en-US">
                <a:solidFill>
                  <a:srgbClr val="000000"/>
                </a:solidFill>
              </a:endParaRPr>
            </a:p>
          </p:txBody>
        </p:sp>
        <p:sp>
          <p:nvSpPr>
            <p:cNvPr id="1487974" name="Rectangle 102"/>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endParaRPr lang="zh-CN" altLang="en-US">
                <a:solidFill>
                  <a:srgbClr val="000000"/>
                </a:solidFill>
              </a:endParaRPr>
            </a:p>
          </p:txBody>
        </p:sp>
      </p:grpSp>
      <p:grpSp>
        <p:nvGrpSpPr>
          <p:cNvPr id="9" name="Group 103"/>
          <p:cNvGrpSpPr>
            <a:grpSpLocks/>
          </p:cNvGrpSpPr>
          <p:nvPr/>
        </p:nvGrpSpPr>
        <p:grpSpPr bwMode="auto">
          <a:xfrm>
            <a:off x="12472988" y="4600695"/>
            <a:ext cx="989012" cy="182563"/>
            <a:chOff x="6657" y="3043"/>
            <a:chExt cx="527" cy="121"/>
          </a:xfrm>
        </p:grpSpPr>
        <p:sp>
          <p:nvSpPr>
            <p:cNvPr id="1487976" name="Rectangle 104"/>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endParaRPr lang="zh-CN" altLang="en-US">
                <a:solidFill>
                  <a:srgbClr val="000000"/>
                </a:solidFill>
              </a:endParaRPr>
            </a:p>
          </p:txBody>
        </p:sp>
        <p:sp>
          <p:nvSpPr>
            <p:cNvPr id="1487977" name="Rectangle 105"/>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endParaRPr lang="zh-CN" altLang="en-US">
                <a:solidFill>
                  <a:srgbClr val="000000"/>
                </a:solidFill>
              </a:endParaRPr>
            </a:p>
          </p:txBody>
        </p:sp>
        <p:sp>
          <p:nvSpPr>
            <p:cNvPr id="1487978" name="Rectangle 106"/>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endParaRPr lang="zh-CN" altLang="en-US">
                <a:solidFill>
                  <a:srgbClr val="000000"/>
                </a:solidFill>
              </a:endParaRPr>
            </a:p>
          </p:txBody>
        </p:sp>
        <p:sp>
          <p:nvSpPr>
            <p:cNvPr id="1487979" name="Rectangle 107"/>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endParaRPr lang="zh-CN" altLang="en-US">
                <a:solidFill>
                  <a:srgbClr val="000000"/>
                </a:solidFill>
              </a:endParaRPr>
            </a:p>
          </p:txBody>
        </p:sp>
      </p:grpSp>
      <p:grpSp>
        <p:nvGrpSpPr>
          <p:cNvPr id="10" name="Group 108"/>
          <p:cNvGrpSpPr>
            <a:grpSpLocks/>
          </p:cNvGrpSpPr>
          <p:nvPr/>
        </p:nvGrpSpPr>
        <p:grpSpPr bwMode="auto">
          <a:xfrm>
            <a:off x="12472988" y="4354513"/>
            <a:ext cx="989012" cy="184150"/>
            <a:chOff x="6657" y="2881"/>
            <a:chExt cx="527" cy="121"/>
          </a:xfrm>
        </p:grpSpPr>
        <p:sp>
          <p:nvSpPr>
            <p:cNvPr id="1487981" name="Rectangle 109"/>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endParaRPr lang="zh-CN" altLang="en-US">
                <a:solidFill>
                  <a:srgbClr val="000000"/>
                </a:solidFill>
              </a:endParaRPr>
            </a:p>
          </p:txBody>
        </p:sp>
        <p:sp>
          <p:nvSpPr>
            <p:cNvPr id="1487982" name="Rectangle 110"/>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endParaRPr lang="zh-CN" altLang="en-US">
                <a:solidFill>
                  <a:srgbClr val="000000"/>
                </a:solidFill>
              </a:endParaRPr>
            </a:p>
          </p:txBody>
        </p:sp>
        <p:sp>
          <p:nvSpPr>
            <p:cNvPr id="1487983" name="Rectangle 111"/>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endParaRPr lang="zh-CN" altLang="en-US">
                <a:solidFill>
                  <a:srgbClr val="000000"/>
                </a:solidFill>
              </a:endParaRPr>
            </a:p>
          </p:txBody>
        </p:sp>
        <p:sp>
          <p:nvSpPr>
            <p:cNvPr id="1487984" name="Rectangle 112"/>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endParaRPr lang="zh-CN" altLang="en-US">
                <a:solidFill>
                  <a:srgbClr val="000000"/>
                </a:solidFill>
              </a:endParaRPr>
            </a:p>
          </p:txBody>
        </p:sp>
      </p:grpSp>
      <p:sp>
        <p:nvSpPr>
          <p:cNvPr id="1487985" name="Rectangle 113"/>
          <p:cNvSpPr>
            <a:spLocks noChangeArrowheads="1"/>
          </p:cNvSpPr>
          <p:nvPr/>
        </p:nvSpPr>
        <p:spPr bwMode="auto">
          <a:xfrm>
            <a:off x="12269848" y="2263775"/>
            <a:ext cx="1401762" cy="2654300"/>
          </a:xfrm>
          <a:prstGeom prst="rect">
            <a:avLst/>
          </a:prstGeom>
          <a:noFill/>
          <a:ln w="9525">
            <a:noFill/>
            <a:miter lim="800000"/>
            <a:headEnd/>
            <a:tailEnd/>
          </a:ln>
          <a:effectLst/>
        </p:spPr>
        <p:txBody>
          <a:bodyPr lIns="87798" tIns="43900" rIns="87798" bIns="43900"/>
          <a:lstStyle/>
          <a:p>
            <a:pPr marL="342900" indent="-342900">
              <a:lnSpc>
                <a:spcPct val="120000"/>
              </a:lnSpc>
              <a:spcBef>
                <a:spcPct val="20000"/>
              </a:spcBef>
              <a:buClr>
                <a:srgbClr val="990000"/>
              </a:buClr>
              <a:buFontTx/>
              <a:buNone/>
            </a:pPr>
            <a:r>
              <a:rPr lang="zh-CN" altLang="en-US" sz="1200" b="0">
                <a:solidFill>
                  <a:srgbClr val="F8F8F8"/>
                </a:solidFill>
                <a:latin typeface="华文细黑" pitchFamily="2" charset="-122"/>
              </a:rPr>
              <a:t>配色参考方案：</a:t>
            </a:r>
          </a:p>
          <a:p>
            <a:pPr marL="342900" indent="-342900">
              <a:lnSpc>
                <a:spcPct val="120000"/>
              </a:lnSpc>
              <a:spcBef>
                <a:spcPct val="20000"/>
              </a:spcBef>
              <a:buClr>
                <a:srgbClr val="990000"/>
              </a:buClr>
              <a:buFontTx/>
              <a:buNone/>
            </a:pPr>
            <a:r>
              <a:rPr lang="zh-CN" altLang="en-US" sz="1200" b="0">
                <a:solidFill>
                  <a:srgbClr val="F8F8F8"/>
                </a:solidFill>
                <a:latin typeface="华文细黑" pitchFamily="2" charset="-122"/>
              </a:rPr>
              <a:t>建议同一页面内不超过四种颜色，以下是９组配色方案，同一页面内只选择一组使用。</a:t>
            </a:r>
          </a:p>
          <a:p>
            <a:pPr marL="342900" indent="-342900">
              <a:lnSpc>
                <a:spcPct val="120000"/>
              </a:lnSpc>
              <a:spcBef>
                <a:spcPct val="20000"/>
              </a:spcBef>
              <a:buClr>
                <a:srgbClr val="990000"/>
              </a:buClr>
              <a:buFontTx/>
              <a:buNone/>
            </a:pPr>
            <a:r>
              <a:rPr lang="zh-CN" altLang="en-US" sz="1200" b="0">
                <a:solidFill>
                  <a:srgbClr val="F8F8F8"/>
                </a:solidFill>
                <a:latin typeface="华文细黑" pitchFamily="2" charset="-122"/>
              </a:rPr>
              <a:t>（仅供参考）</a:t>
            </a:r>
          </a:p>
        </p:txBody>
      </p:sp>
      <p:sp>
        <p:nvSpPr>
          <p:cNvPr id="1487986" name="Rectangle 114"/>
          <p:cNvSpPr>
            <a:spLocks noChangeArrowheads="1"/>
          </p:cNvSpPr>
          <p:nvPr/>
        </p:nvSpPr>
        <p:spPr bwMode="auto">
          <a:xfrm>
            <a:off x="12269848" y="-61913"/>
            <a:ext cx="1401762" cy="838201"/>
          </a:xfrm>
          <a:prstGeom prst="rect">
            <a:avLst/>
          </a:prstGeom>
          <a:noFill/>
          <a:ln w="9525">
            <a:noFill/>
            <a:miter lim="800000"/>
            <a:headEnd/>
            <a:tailEnd/>
          </a:ln>
          <a:effectLst/>
        </p:spPr>
        <p:txBody>
          <a:bodyPr lIns="87798" tIns="43900" rIns="87798" bIns="43900"/>
          <a:lstStyle/>
          <a:p>
            <a:pPr marL="342900" indent="-342900">
              <a:lnSpc>
                <a:spcPct val="120000"/>
              </a:lnSpc>
              <a:spcBef>
                <a:spcPct val="20000"/>
              </a:spcBef>
              <a:buClr>
                <a:srgbClr val="990000"/>
              </a:buClr>
              <a:buFontTx/>
              <a:buNone/>
            </a:pPr>
            <a:r>
              <a:rPr lang="zh-CN" altLang="en-US" sz="1200" b="0">
                <a:solidFill>
                  <a:srgbClr val="F8F8F8"/>
                </a:solidFill>
                <a:latin typeface="华文细黑" pitchFamily="2" charset="-122"/>
              </a:rPr>
              <a:t>客户或者合作伙伴的标志放在右上角</a:t>
            </a:r>
            <a:r>
              <a:rPr lang="en-US" altLang="zh-CN" sz="1200" b="0">
                <a:solidFill>
                  <a:srgbClr val="F8F8F8"/>
                </a:solidFill>
                <a:latin typeface="华文细黑" pitchFamily="2" charset="-122"/>
              </a:rPr>
              <a:t>.</a:t>
            </a:r>
          </a:p>
        </p:txBody>
      </p:sp>
      <p:pic>
        <p:nvPicPr>
          <p:cNvPr id="51" name="Picture 87" descr="图片3副本"/>
          <p:cNvPicPr>
            <a:picLocks noChangeAspect="1" noChangeArrowheads="1"/>
          </p:cNvPicPr>
          <p:nvPr userDrawn="1"/>
        </p:nvPicPr>
        <p:blipFill>
          <a:blip r:embed="rId6" cstate="screen"/>
          <a:srcRect/>
          <a:stretch>
            <a:fillRect/>
          </a:stretch>
        </p:blipFill>
        <p:spPr bwMode="auto">
          <a:xfrm>
            <a:off x="10182285" y="6296145"/>
            <a:ext cx="1295400" cy="307975"/>
          </a:xfrm>
          <a:prstGeom prst="rect">
            <a:avLst/>
          </a:prstGeom>
          <a:noFill/>
        </p:spPr>
      </p:pic>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Lst>
  <p:transition/>
  <p:timing>
    <p:tnLst>
      <p:par>
        <p:cTn id="1" dur="indefinite" restart="never" nodeType="tmRoot"/>
      </p:par>
    </p:tnLst>
  </p:timing>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矩形 4"/>
          <p:cNvSpPr/>
          <p:nvPr userDrawn="1"/>
        </p:nvSpPr>
        <p:spPr>
          <a:xfrm>
            <a:off x="1586" y="6350"/>
            <a:ext cx="12193589" cy="6851650"/>
          </a:xfrm>
          <a:prstGeom prst="rect">
            <a:avLst/>
          </a:prstGeom>
          <a:blipFill dpi="0" rotWithShape="1">
            <a:blip r:embed="rId6" cstate="screen">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70550" name="Rectangle 86"/>
          <p:cNvSpPr>
            <a:spLocks noChangeArrowheads="1"/>
          </p:cNvSpPr>
          <p:nvPr userDrawn="1"/>
        </p:nvSpPr>
        <p:spPr bwMode="auto">
          <a:xfrm>
            <a:off x="366773" y="6396039"/>
            <a:ext cx="1409700" cy="461962"/>
          </a:xfrm>
          <a:prstGeom prst="rect">
            <a:avLst/>
          </a:prstGeom>
          <a:noFill/>
          <a:ln w="9525">
            <a:noFill/>
            <a:miter lim="800000"/>
            <a:headEnd/>
            <a:tailEnd/>
          </a:ln>
          <a:effectLst/>
        </p:spPr>
        <p:txBody>
          <a:bodyPr lIns="0" tIns="0" rIns="0" bIns="0"/>
          <a:lstStyle/>
          <a:p>
            <a:pPr defTabSz="784225" eaLnBrk="0" hangingPunct="0">
              <a:lnSpc>
                <a:spcPct val="85000"/>
              </a:lnSpc>
              <a:buClrTx/>
              <a:buFontTx/>
              <a:buNone/>
            </a:pPr>
            <a:endParaRPr lang="de-DE" sz="1000" b="0" dirty="0">
              <a:solidFill>
                <a:srgbClr val="000000"/>
              </a:solidFill>
              <a:latin typeface="FrutigerNext LT Light" pitchFamily="34" charset="0"/>
              <a:ea typeface="MS PGothic" pitchFamily="34" charset="-128"/>
            </a:endParaRPr>
          </a:p>
          <a:p>
            <a:pPr defTabSz="784225" eaLnBrk="0" hangingPunct="0">
              <a:lnSpc>
                <a:spcPct val="85000"/>
              </a:lnSpc>
              <a:buClrTx/>
              <a:buFontTx/>
              <a:buNone/>
            </a:pPr>
            <a:r>
              <a:rPr lang="de-DE" sz="1000" b="0" dirty="0">
                <a:solidFill>
                  <a:srgbClr val="000000"/>
                </a:solidFill>
                <a:latin typeface="FrutigerNext LT Light" pitchFamily="34" charset="0"/>
                <a:ea typeface="MS PGothic" pitchFamily="34" charset="-128"/>
              </a:rPr>
              <a:t>Page </a:t>
            </a:r>
            <a:fld id="{E68EC476-442B-4BB7-9603-F1440C241F3D}" type="slidenum">
              <a:rPr lang="de-DE" sz="1000" b="0">
                <a:solidFill>
                  <a:srgbClr val="000000"/>
                </a:solidFill>
                <a:latin typeface="FrutigerNext LT Light" pitchFamily="34" charset="0"/>
                <a:ea typeface="MS PGothic" pitchFamily="34" charset="-128"/>
              </a:rPr>
              <a:pPr defTabSz="784225" eaLnBrk="0" hangingPunct="0">
                <a:lnSpc>
                  <a:spcPct val="85000"/>
                </a:lnSpc>
                <a:buClrTx/>
                <a:buFontTx/>
                <a:buNone/>
              </a:pPr>
              <a:t>‹#›</a:t>
            </a:fld>
            <a:endParaRPr lang="en-GB" sz="1000" b="0" dirty="0">
              <a:solidFill>
                <a:srgbClr val="000000"/>
              </a:solidFill>
              <a:latin typeface="FrutigerNext LT Light" pitchFamily="34" charset="0"/>
              <a:ea typeface="MS PGothic" pitchFamily="34" charset="-128"/>
            </a:endParaRPr>
          </a:p>
        </p:txBody>
      </p:sp>
      <p:pic>
        <p:nvPicPr>
          <p:cNvPr id="1470551" name="Picture 87" descr="图片3副本"/>
          <p:cNvPicPr>
            <a:picLocks noChangeAspect="1" noChangeArrowheads="1"/>
          </p:cNvPicPr>
          <p:nvPr userDrawn="1"/>
        </p:nvPicPr>
        <p:blipFill>
          <a:blip r:embed="rId8" cstate="screen"/>
          <a:srcRect/>
          <a:stretch>
            <a:fillRect/>
          </a:stretch>
        </p:blipFill>
        <p:spPr bwMode="auto">
          <a:xfrm>
            <a:off x="10182285" y="6386633"/>
            <a:ext cx="1295400" cy="307975"/>
          </a:xfrm>
          <a:prstGeom prst="rect">
            <a:avLst/>
          </a:prstGeom>
          <a:noFill/>
        </p:spPr>
      </p:pic>
      <p:sp>
        <p:nvSpPr>
          <p:cNvPr id="63" name="Text Box 5"/>
          <p:cNvSpPr txBox="1">
            <a:spLocks noChangeArrowheads="1"/>
          </p:cNvSpPr>
          <p:nvPr userDrawn="1"/>
        </p:nvSpPr>
        <p:spPr bwMode="auto">
          <a:xfrm>
            <a:off x="4683121" y="6478588"/>
            <a:ext cx="2673864"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400" b="0" kern="0" dirty="0" smtClean="0">
                <a:solidFill>
                  <a:srgbClr val="000000">
                    <a:lumMod val="65000"/>
                    <a:lumOff val="35000"/>
                  </a:srgbClr>
                </a:solidFill>
                <a:latin typeface="FrutigerNext LT Light"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9" r:id="rId4"/>
  </p:sldLayoutIdLst>
  <p:transition/>
  <p:timing>
    <p:tnLst>
      <p:par>
        <p:cTn id="1" dur="indefinite" restart="never" nodeType="tmRoot"/>
      </p:par>
    </p:tnLst>
  </p:timing>
  <p:hf sldNum="0"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9" name="Picture 13" descr="E K V Waves_RGB.ai"/>
          <p:cNvPicPr>
            <a:picLocks noChangeAspect="1"/>
          </p:cNvPicPr>
          <p:nvPr userDrawn="1"/>
        </p:nvPicPr>
        <p:blipFill rotWithShape="1">
          <a:blip r:embed="rId3" cstate="print">
            <a:alphaModFix amt="50000"/>
            <a:duotone>
              <a:schemeClr val="bg2">
                <a:shade val="45000"/>
                <a:satMod val="135000"/>
              </a:schemeClr>
              <a:prstClr val="white"/>
            </a:duotone>
            <a:extLst>
              <a:ext uri="{28A0092B-C50C-407E-A947-70E740481C1C}">
                <a14:useLocalDpi xmlns:a14="http://schemas.microsoft.com/office/drawing/2010/main" val="0"/>
              </a:ext>
            </a:extLst>
          </a:blip>
          <a:srcRect l="-66" r="-162" b="4185"/>
          <a:stretch/>
        </p:blipFill>
        <p:spPr>
          <a:xfrm>
            <a:off x="-798841" y="3245643"/>
            <a:ext cx="14219973" cy="3743849"/>
          </a:xfrm>
          <a:prstGeom prst="rect">
            <a:avLst/>
          </a:prstGeom>
        </p:spPr>
      </p:pic>
      <p:sp>
        <p:nvSpPr>
          <p:cNvPr id="1487888" name="Text Box 16"/>
          <p:cNvSpPr txBox="1">
            <a:spLocks noChangeArrowheads="1"/>
          </p:cNvSpPr>
          <p:nvPr/>
        </p:nvSpPr>
        <p:spPr bwMode="auto">
          <a:xfrm>
            <a:off x="4432999" y="2061372"/>
            <a:ext cx="3408882" cy="1015663"/>
          </a:xfrm>
          <a:prstGeom prst="rect">
            <a:avLst/>
          </a:prstGeom>
          <a:noFill/>
          <a:ln w="9525">
            <a:noFill/>
            <a:miter lim="800000"/>
            <a:headEnd/>
            <a:tailEnd/>
          </a:ln>
        </p:spPr>
        <p:txBody>
          <a:bodyPr wrap="none">
            <a:spAutoFit/>
          </a:bodyPr>
          <a:lstStyle/>
          <a:p>
            <a:pPr eaLnBrk="0" hangingPunct="0">
              <a:buClrTx/>
              <a:buFontTx/>
              <a:buNone/>
            </a:pPr>
            <a:r>
              <a:rPr lang="en-US" altLang="zh-CN" sz="6000" b="0" dirty="0" smtClean="0">
                <a:solidFill>
                  <a:srgbClr val="CC0000"/>
                </a:solidFill>
                <a:latin typeface="Calibri" pitchFamily="34" charset="0"/>
                <a:ea typeface="MS PGothic" pitchFamily="34" charset="-128"/>
                <a:cs typeface="Calibri" pitchFamily="34" charset="0"/>
              </a:rPr>
              <a:t>Thank you</a:t>
            </a:r>
            <a:endParaRPr lang="en-US" altLang="zh-CN" sz="6000" b="0" dirty="0">
              <a:solidFill>
                <a:srgbClr val="CC0000"/>
              </a:solidFill>
              <a:latin typeface="Calibri" pitchFamily="34" charset="0"/>
              <a:ea typeface="MS PGothic" pitchFamily="34" charset="-128"/>
              <a:cs typeface="Calibri" pitchFamily="34" charset="0"/>
            </a:endParaRPr>
          </a:p>
        </p:txBody>
      </p:sp>
      <p:sp>
        <p:nvSpPr>
          <p:cNvPr id="1487889" name="Text Box 17"/>
          <p:cNvSpPr txBox="1">
            <a:spLocks noChangeArrowheads="1"/>
          </p:cNvSpPr>
          <p:nvPr/>
        </p:nvSpPr>
        <p:spPr bwMode="auto">
          <a:xfrm>
            <a:off x="5342387" y="3245643"/>
            <a:ext cx="1681486" cy="338554"/>
          </a:xfrm>
          <a:prstGeom prst="rect">
            <a:avLst/>
          </a:prstGeom>
          <a:noFill/>
          <a:ln w="9525">
            <a:noFill/>
            <a:miter lim="800000"/>
            <a:headEnd/>
            <a:tailEnd/>
          </a:ln>
        </p:spPr>
        <p:txBody>
          <a:bodyPr wrap="none">
            <a:spAutoFit/>
          </a:bodyPr>
          <a:lstStyle/>
          <a:p>
            <a:pPr eaLnBrk="0" hangingPunct="0">
              <a:buClrTx/>
              <a:buFontTx/>
              <a:buNone/>
            </a:pPr>
            <a:r>
              <a:rPr lang="en-US" altLang="zh-CN" sz="1600" b="0" dirty="0">
                <a:solidFill>
                  <a:srgbClr val="000000">
                    <a:lumMod val="75000"/>
                    <a:lumOff val="25000"/>
                  </a:srgbClr>
                </a:solidFill>
                <a:latin typeface="Calibri" pitchFamily="34" charset="0"/>
                <a:ea typeface="MS PGothic" pitchFamily="34" charset="-128"/>
                <a:cs typeface="Calibri" pitchFamily="34" charset="0"/>
              </a:rPr>
              <a:t>www.huawei.com</a:t>
            </a:r>
          </a:p>
        </p:txBody>
      </p:sp>
      <p:sp>
        <p:nvSpPr>
          <p:cNvPr id="59" name="TextBox 58"/>
          <p:cNvSpPr txBox="1"/>
          <p:nvPr userDrawn="1"/>
        </p:nvSpPr>
        <p:spPr>
          <a:xfrm>
            <a:off x="1624077" y="4562601"/>
            <a:ext cx="9182099" cy="1384995"/>
          </a:xfrm>
          <a:prstGeom prst="rect">
            <a:avLst/>
          </a:prstGeom>
          <a:noFill/>
        </p:spPr>
        <p:txBody>
          <a:bodyPr wrap="square" rtlCol="0">
            <a:spAutoFit/>
          </a:bodyPr>
          <a:lstStyle/>
          <a:p>
            <a:pPr algn="just" fontAlgn="auto">
              <a:spcBef>
                <a:spcPts val="0"/>
              </a:spcBef>
              <a:spcAft>
                <a:spcPts val="600"/>
              </a:spcAft>
              <a:buClrTx/>
              <a:buFontTx/>
              <a:buNone/>
              <a:defRPr/>
            </a:pPr>
            <a:r>
              <a:rPr lang="en-US" altLang="zh-CN" sz="1400" b="0" dirty="0" smtClean="0">
                <a:solidFill>
                  <a:srgbClr val="000000">
                    <a:lumMod val="75000"/>
                    <a:lumOff val="25000"/>
                  </a:srgbClr>
                </a:solidFill>
                <a:latin typeface="Calibri" pitchFamily="34" charset="0"/>
                <a:ea typeface="宋体" charset="-122"/>
                <a:cs typeface="Calibri" pitchFamily="34" charset="0"/>
              </a:rPr>
              <a:t>Copyright©2015 Huawei Technologies Co., Ltd. All Rights Reserved.</a:t>
            </a:r>
            <a:endParaRPr lang="zh-CN" altLang="zh-CN" sz="1400" b="0" dirty="0" smtClean="0">
              <a:solidFill>
                <a:srgbClr val="000000">
                  <a:lumMod val="75000"/>
                  <a:lumOff val="25000"/>
                </a:srgbClr>
              </a:solidFill>
              <a:latin typeface="Calibri" pitchFamily="34" charset="0"/>
              <a:ea typeface="宋体" charset="-122"/>
              <a:cs typeface="Calibri" pitchFamily="34" charset="0"/>
            </a:endParaRPr>
          </a:p>
          <a:p>
            <a:pPr algn="just" fontAlgn="auto">
              <a:spcBef>
                <a:spcPts val="0"/>
              </a:spcBef>
              <a:spcAft>
                <a:spcPts val="0"/>
              </a:spcAft>
              <a:buClrTx/>
              <a:buFontTx/>
              <a:buNone/>
              <a:defRPr/>
            </a:pPr>
            <a:r>
              <a:rPr lang="en-US" altLang="zh-CN" sz="1300" b="0" dirty="0" smtClean="0">
                <a:solidFill>
                  <a:srgbClr val="000000">
                    <a:lumMod val="75000"/>
                    <a:lumOff val="25000"/>
                  </a:srgbClr>
                </a:solidFill>
                <a:latin typeface="Calibri" pitchFamily="34" charset="0"/>
                <a:ea typeface="宋体" charset="-122"/>
                <a:cs typeface="Calibri"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b="0" dirty="0">
              <a:solidFill>
                <a:srgbClr val="000000">
                  <a:lumMod val="75000"/>
                  <a:lumOff val="25000"/>
                </a:srgbClr>
              </a:solidFill>
              <a:latin typeface="Calibri" pitchFamily="34" charset="0"/>
              <a:ea typeface="宋体" charset="-122"/>
              <a:cs typeface="Calibri" pitchFamily="34" charset="0"/>
            </a:endParaRPr>
          </a:p>
        </p:txBody>
      </p:sp>
      <p:sp>
        <p:nvSpPr>
          <p:cNvPr id="57" name="Rectangle 86"/>
          <p:cNvSpPr>
            <a:spLocks noChangeArrowheads="1"/>
          </p:cNvSpPr>
          <p:nvPr userDrawn="1"/>
        </p:nvSpPr>
        <p:spPr bwMode="auto">
          <a:xfrm>
            <a:off x="366773" y="6396039"/>
            <a:ext cx="1409700" cy="461962"/>
          </a:xfrm>
          <a:prstGeom prst="rect">
            <a:avLst/>
          </a:prstGeom>
          <a:noFill/>
          <a:ln w="9525">
            <a:noFill/>
            <a:miter lim="800000"/>
            <a:headEnd/>
            <a:tailEnd/>
          </a:ln>
          <a:effectLst/>
        </p:spPr>
        <p:txBody>
          <a:bodyPr lIns="0" tIns="0" rIns="0" bIns="0"/>
          <a:lstStyle/>
          <a:p>
            <a:pPr defTabSz="784225" eaLnBrk="0" hangingPunct="0">
              <a:lnSpc>
                <a:spcPct val="85000"/>
              </a:lnSpc>
              <a:buClrTx/>
              <a:buFontTx/>
              <a:buNone/>
            </a:pPr>
            <a:endParaRPr lang="de-DE" sz="1000" b="0" dirty="0">
              <a:solidFill>
                <a:srgbClr val="000000"/>
              </a:solidFill>
              <a:latin typeface="Calibri" pitchFamily="34" charset="0"/>
              <a:ea typeface="MS PGothic" pitchFamily="34" charset="-128"/>
              <a:cs typeface="Calibri" pitchFamily="34" charset="0"/>
            </a:endParaRPr>
          </a:p>
          <a:p>
            <a:pPr defTabSz="784225" eaLnBrk="0" hangingPunct="0">
              <a:lnSpc>
                <a:spcPct val="85000"/>
              </a:lnSpc>
              <a:buClrTx/>
              <a:buFontTx/>
              <a:buNone/>
            </a:pPr>
            <a:r>
              <a:rPr lang="de-DE" sz="1000" b="0" dirty="0">
                <a:solidFill>
                  <a:srgbClr val="000000"/>
                </a:solidFill>
                <a:latin typeface="Calibri" pitchFamily="34" charset="0"/>
                <a:ea typeface="MS PGothic" pitchFamily="34" charset="-128"/>
                <a:cs typeface="Calibri" pitchFamily="34" charset="0"/>
              </a:rPr>
              <a:t>Page </a:t>
            </a:r>
            <a:fld id="{E68EC476-442B-4BB7-9603-F1440C241F3D}" type="slidenum">
              <a:rPr lang="de-DE" sz="1000" b="0">
                <a:solidFill>
                  <a:srgbClr val="000000"/>
                </a:solidFill>
                <a:latin typeface="Calibri" pitchFamily="34" charset="0"/>
                <a:ea typeface="MS PGothic" pitchFamily="34" charset="-128"/>
                <a:cs typeface="Calibri" pitchFamily="34" charset="0"/>
              </a:rPr>
              <a:pPr defTabSz="784225" eaLnBrk="0" hangingPunct="0">
                <a:lnSpc>
                  <a:spcPct val="85000"/>
                </a:lnSpc>
                <a:buClrTx/>
                <a:buFontTx/>
                <a:buNone/>
              </a:pPr>
              <a:t>‹#›</a:t>
            </a:fld>
            <a:endParaRPr lang="en-GB" sz="1000" b="0" dirty="0">
              <a:solidFill>
                <a:srgbClr val="000000"/>
              </a:solidFill>
              <a:latin typeface="Calibri" pitchFamily="34" charset="0"/>
              <a:ea typeface="MS PGothic" pitchFamily="34" charset="-128"/>
              <a:cs typeface="Calibri" pitchFamily="34" charset="0"/>
            </a:endParaRPr>
          </a:p>
        </p:txBody>
      </p:sp>
      <p:pic>
        <p:nvPicPr>
          <p:cNvPr id="58" name="Picture 87" descr="图片3副本"/>
          <p:cNvPicPr>
            <a:picLocks noChangeAspect="1" noChangeArrowheads="1"/>
          </p:cNvPicPr>
          <p:nvPr userDrawn="1"/>
        </p:nvPicPr>
        <p:blipFill>
          <a:blip r:embed="rId4" cstate="screen"/>
          <a:srcRect/>
          <a:stretch>
            <a:fillRect/>
          </a:stretch>
        </p:blipFill>
        <p:spPr bwMode="auto">
          <a:xfrm>
            <a:off x="10182286" y="6386639"/>
            <a:ext cx="1295400" cy="307975"/>
          </a:xfrm>
          <a:prstGeom prst="rect">
            <a:avLst/>
          </a:prstGeom>
          <a:noFill/>
        </p:spPr>
      </p:pic>
      <p:sp>
        <p:nvSpPr>
          <p:cNvPr id="60" name="Text Box 5"/>
          <p:cNvSpPr txBox="1">
            <a:spLocks noChangeArrowheads="1"/>
          </p:cNvSpPr>
          <p:nvPr userDrawn="1"/>
        </p:nvSpPr>
        <p:spPr bwMode="auto">
          <a:xfrm>
            <a:off x="4683121" y="6478588"/>
            <a:ext cx="2602636"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fontAlgn="auto">
              <a:spcBef>
                <a:spcPts val="0"/>
              </a:spcBef>
              <a:spcAft>
                <a:spcPts val="0"/>
              </a:spcAft>
              <a:buClrTx/>
              <a:buFontTx/>
              <a:buNone/>
              <a:defRPr/>
            </a:pPr>
            <a:r>
              <a:rPr lang="en-US" altLang="zh-CN" sz="1400" b="0" kern="0" dirty="0" smtClean="0">
                <a:solidFill>
                  <a:srgbClr val="000000">
                    <a:lumMod val="65000"/>
                    <a:lumOff val="35000"/>
                  </a:srgbClr>
                </a:solidFill>
                <a:ea typeface="MS PGothic" pitchFamily="34" charset="-128"/>
                <a:cs typeface="Calibri" pitchFamily="34" charset="0"/>
              </a:rPr>
              <a:t>HUAWEI TECHNOLOGIES CO., LTD.</a:t>
            </a:r>
          </a:p>
        </p:txBody>
      </p:sp>
    </p:spTree>
    <p:extLst>
      <p:ext uri="{BB962C8B-B14F-4D97-AF65-F5344CB8AC3E}">
        <p14:creationId xmlns:p14="http://schemas.microsoft.com/office/powerpoint/2010/main" val="1334245760"/>
      </p:ext>
    </p:extLst>
  </p:cSld>
  <p:clrMap bg1="lt1" tx1="dk1" bg2="lt2" tx2="dk2" accent1="accent1" accent2="accent2" accent3="accent3" accent4="accent4" accent5="accent5" accent6="accent6" hlink="hlink" folHlink="folHlink"/>
  <p:sldLayoutIdLst>
    <p:sldLayoutId id="2147483788" r:id="rId1"/>
  </p:sldLayoutIdLst>
  <p:transition/>
  <p:timing>
    <p:tnLst>
      <p:par>
        <p:cTn id="1" dur="indefinite" restart="never" nodeType="tmRoot"/>
      </p:par>
    </p:tnLst>
  </p:timing>
  <p:hf hdr="0" ftr="0" dt="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9pPr>
    </p:titleStyle>
    <p:body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87.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7.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7.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87.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7">
            <a:extLst>
              <a:ext uri="{FF2B5EF4-FFF2-40B4-BE49-F238E27FC236}">
                <a16:creationId xmlns:a16="http://schemas.microsoft.com/office/drawing/2014/main" id="{7F3DB8AC-5DE9-5548-8697-C9055F7FFCCB}"/>
              </a:ext>
            </a:extLst>
          </p:cNvPr>
          <p:cNvSpPr>
            <a:spLocks noGrp="1"/>
          </p:cNvSpPr>
          <p:nvPr>
            <p:ph type="body" sz="quarter" idx="10"/>
          </p:nvPr>
        </p:nvSpPr>
        <p:spPr>
          <a:xfrm>
            <a:off x="6132971" y="3964281"/>
            <a:ext cx="1482814" cy="643926"/>
          </a:xfrm>
        </p:spPr>
        <p:txBody>
          <a:bodyPr/>
          <a:lstStyle/>
          <a:p>
            <a:pPr marL="0" indent="0" algn="ctr">
              <a:buNone/>
            </a:pPr>
            <a:endParaRPr lang="en-US" altLang="zh-CN" dirty="0" smtClean="0">
              <a:solidFill>
                <a:schemeClr val="bg1"/>
              </a:solidFill>
            </a:endParaRPr>
          </a:p>
          <a:p>
            <a:pPr marL="0" indent="0" algn="ctr">
              <a:buNone/>
            </a:pPr>
            <a:r>
              <a:rPr lang="en-US" altLang="zh-CN" dirty="0" smtClean="0">
                <a:solidFill>
                  <a:schemeClr val="bg1"/>
                </a:solidFill>
              </a:rPr>
              <a:t>2019</a:t>
            </a:r>
            <a:r>
              <a:rPr lang="zh-CN" altLang="en-US" dirty="0" smtClean="0">
                <a:solidFill>
                  <a:schemeClr val="bg1"/>
                </a:solidFill>
              </a:rPr>
              <a:t>年</a:t>
            </a:r>
            <a:r>
              <a:rPr lang="en-US" altLang="zh-CN" dirty="0" smtClean="0">
                <a:solidFill>
                  <a:schemeClr val="bg1"/>
                </a:solidFill>
              </a:rPr>
              <a:t>1</a:t>
            </a:r>
            <a:r>
              <a:rPr lang="zh-CN" altLang="en-US" dirty="0" smtClean="0">
                <a:solidFill>
                  <a:schemeClr val="bg1"/>
                </a:solidFill>
              </a:rPr>
              <a:t>月</a:t>
            </a:r>
            <a:r>
              <a:rPr lang="en-US" altLang="zh-CN" dirty="0" smtClean="0">
                <a:solidFill>
                  <a:schemeClr val="bg1"/>
                </a:solidFill>
              </a:rPr>
              <a:t>22</a:t>
            </a:r>
            <a:r>
              <a:rPr lang="zh-CN" altLang="en-US" dirty="0" smtClean="0">
                <a:solidFill>
                  <a:schemeClr val="bg1"/>
                </a:solidFill>
              </a:rPr>
              <a:t>日</a:t>
            </a:r>
            <a:endParaRPr lang="en-US" dirty="0">
              <a:solidFill>
                <a:schemeClr val="bg1"/>
              </a:solidFill>
            </a:endParaRPr>
          </a:p>
        </p:txBody>
      </p:sp>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948684" y="6263744"/>
            <a:ext cx="2606531" cy="136675"/>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lnSpc>
                <a:spcPct val="100000"/>
              </a:lnSpc>
            </a:pPr>
            <a:endParaRPr lang="en-US" sz="1000" dirty="0"/>
          </a:p>
        </p:txBody>
      </p:sp>
      <p:sp>
        <p:nvSpPr>
          <p:cNvPr id="5" name="标题 17"/>
          <p:cNvSpPr txBox="1">
            <a:spLocks/>
          </p:cNvSpPr>
          <p:nvPr/>
        </p:nvSpPr>
        <p:spPr>
          <a:xfrm>
            <a:off x="685142" y="749300"/>
            <a:ext cx="6973281" cy="2111555"/>
          </a:xfrm>
          <a:prstGeom prst="rect">
            <a:avLst/>
          </a:prstGeom>
          <a:ln>
            <a:noFill/>
            <a:prstDash val="dash"/>
          </a:ln>
        </p:spPr>
        <p:txBody>
          <a:bodyPr lIns="0" tIns="0" rIns="0" bIns="0" anchor="t">
            <a:normAutofit fontScale="85000" lnSpcReduction="10000"/>
          </a:bodyPr>
          <a:lstStyle>
            <a:lvl1pPr algn="l" rtl="0" eaLnBrk="0" fontAlgn="base" hangingPunct="0">
              <a:spcBef>
                <a:spcPct val="0"/>
              </a:spcBef>
              <a:spcAft>
                <a:spcPct val="0"/>
              </a:spcAft>
              <a:defRPr sz="3200" b="0" i="0">
                <a:solidFill>
                  <a:schemeClr val="tx1"/>
                </a:solidFill>
                <a:latin typeface="Microsoft YaHei" panose="020B0503020204020204" pitchFamily="34" charset="-122"/>
                <a:ea typeface="Microsoft YaHei" panose="020B0503020204020204" pitchFamily="34" charset="-122"/>
                <a:cs typeface="+mj-cs"/>
              </a:defRPr>
            </a:lvl1pPr>
            <a:lvl2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chemeClr val="tx1"/>
                </a:solidFill>
                <a:latin typeface="FrutigerNext LT Medium" pitchFamily="34" charset="0"/>
                <a:ea typeface="黑体" pitchFamily="49" charset="-122"/>
                <a:cs typeface="宋体" charset="-122"/>
              </a:defRPr>
            </a:lvl5pPr>
            <a:lvl6pPr marL="45681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362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043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724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algn="ctr">
              <a:lnSpc>
                <a:spcPct val="150000"/>
              </a:lnSpc>
              <a:buClrTx/>
              <a:buFontTx/>
              <a:buNone/>
            </a:pPr>
            <a:r>
              <a:rPr lang="zh-CN" altLang="en-US" b="1" kern="0" dirty="0" smtClean="0">
                <a:latin typeface="微软雅黑" pitchFamily="34" charset="-122"/>
                <a:ea typeface="微软雅黑" pitchFamily="34" charset="-122"/>
              </a:rPr>
              <a:t>标题</a:t>
            </a:r>
            <a:r>
              <a:rPr lang="zh-CN" altLang="en-US" b="1" kern="0" dirty="0">
                <a:latin typeface="微软雅黑" pitchFamily="34" charset="-122"/>
                <a:ea typeface="微软雅黑" pitchFamily="34" charset="-122"/>
              </a:rPr>
              <a:t>：应用管理容</a:t>
            </a:r>
            <a:r>
              <a:rPr lang="zh-CN" altLang="en-US" b="1" kern="0" dirty="0" smtClean="0">
                <a:latin typeface="微软雅黑" pitchFamily="34" charset="-122"/>
                <a:ea typeface="微软雅黑" pitchFamily="34" charset="-122"/>
              </a:rPr>
              <a:t>器化 </a:t>
            </a:r>
            <a:r>
              <a:rPr lang="en-US" altLang="zh-CN" b="1" kern="0" dirty="0" smtClean="0">
                <a:latin typeface="微软雅黑" pitchFamily="34" charset="-122"/>
                <a:ea typeface="微软雅黑" pitchFamily="34" charset="-122"/>
              </a:rPr>
              <a:t>– The </a:t>
            </a:r>
            <a:r>
              <a:rPr lang="en-US" altLang="zh-CN" b="1" kern="0" dirty="0" smtClean="0">
                <a:latin typeface="微软雅黑" pitchFamily="34" charset="-122"/>
                <a:ea typeface="微软雅黑" pitchFamily="34" charset="-122"/>
              </a:rPr>
              <a:t>Kubernetes</a:t>
            </a:r>
            <a:r>
              <a:rPr lang="en-US" altLang="zh-CN" b="1" kern="0" dirty="0" smtClean="0">
                <a:latin typeface="微软雅黑" pitchFamily="34" charset="-122"/>
                <a:ea typeface="微软雅黑" pitchFamily="34" charset="-122"/>
              </a:rPr>
              <a:t/>
            </a:r>
            <a:br>
              <a:rPr lang="en-US" altLang="zh-CN" b="1" kern="0" dirty="0" smtClean="0">
                <a:latin typeface="微软雅黑" pitchFamily="34" charset="-122"/>
                <a:ea typeface="微软雅黑" pitchFamily="34" charset="-122"/>
              </a:rPr>
            </a:br>
            <a:endParaRPr lang="en-US" altLang="zh-CN" b="1" kern="0" dirty="0" smtClean="0">
              <a:latin typeface="微软雅黑" pitchFamily="34" charset="-122"/>
              <a:ea typeface="微软雅黑" pitchFamily="34" charset="-122"/>
            </a:endParaRPr>
          </a:p>
          <a:p>
            <a:pPr algn="ctr">
              <a:lnSpc>
                <a:spcPct val="150000"/>
              </a:lnSpc>
              <a:buClrTx/>
              <a:buFontTx/>
              <a:buNone/>
            </a:pPr>
            <a:r>
              <a:rPr lang="en-US" altLang="zh-CN" b="1" kern="0" dirty="0" smtClean="0">
                <a:latin typeface="微软雅黑" pitchFamily="34" charset="-122"/>
                <a:ea typeface="微软雅黑" pitchFamily="34" charset="-122"/>
              </a:rPr>
              <a:t>Charles Cai</a:t>
            </a:r>
            <a:endParaRPr lang="zh-CN" altLang="en-US" b="1" kern="0" dirty="0">
              <a:latin typeface="微软雅黑" pitchFamily="34" charset="-122"/>
              <a:ea typeface="微软雅黑" pitchFamily="34" charset="-122"/>
            </a:endParaRPr>
          </a:p>
        </p:txBody>
      </p:sp>
    </p:spTree>
    <p:extLst>
      <p:ext uri="{BB962C8B-B14F-4D97-AF65-F5344CB8AC3E}">
        <p14:creationId xmlns:p14="http://schemas.microsoft.com/office/powerpoint/2010/main" val="379289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678355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p:cNvSpPr txBox="1"/>
          <p:nvPr/>
        </p:nvSpPr>
        <p:spPr>
          <a:xfrm>
            <a:off x="361579" y="82561"/>
            <a:ext cx="10390205" cy="523220"/>
          </a:xfrm>
          <a:prstGeom prst="rect">
            <a:avLst/>
          </a:prstGeom>
          <a:noFill/>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US" altLang="zh-CN" sz="2800" dirty="0" smtClean="0">
                <a:solidFill>
                  <a:srgbClr val="990000"/>
                </a:solidFill>
                <a:latin typeface="微软雅黑" pitchFamily="34" charset="-122"/>
                <a:ea typeface="微软雅黑" pitchFamily="34" charset="-122"/>
                <a:cs typeface="+mj-cs"/>
              </a:rPr>
              <a:t>1. What is Kubernetes?</a:t>
            </a:r>
            <a:endParaRPr lang="zh-CN" altLang="en-US" sz="2800" dirty="0">
              <a:solidFill>
                <a:srgbClr val="990000"/>
              </a:solidFill>
              <a:latin typeface="微软雅黑" pitchFamily="34" charset="-122"/>
              <a:ea typeface="微软雅黑" pitchFamily="34" charset="-122"/>
              <a:cs typeface="+mj-cs"/>
            </a:endParaRPr>
          </a:p>
        </p:txBody>
      </p:sp>
      <p:sp>
        <p:nvSpPr>
          <p:cNvPr id="5" name="文本框 4"/>
          <p:cNvSpPr txBox="1"/>
          <p:nvPr/>
        </p:nvSpPr>
        <p:spPr>
          <a:xfrm>
            <a:off x="991962" y="1101617"/>
            <a:ext cx="10046152" cy="5016758"/>
          </a:xfrm>
          <a:prstGeom prst="rect">
            <a:avLst/>
          </a:prstGeom>
          <a:noFill/>
        </p:spPr>
        <p:txBody>
          <a:bodyPr wrap="square" rtlCol="0">
            <a:spAutoFit/>
          </a:bodyPr>
          <a:lstStyle/>
          <a:p>
            <a:pPr marL="514350" indent="-514350">
              <a:buClrTx/>
              <a:buAutoNum type="arabicPeriod"/>
            </a:pPr>
            <a:r>
              <a:rPr lang="en-US" altLang="zh-CN" sz="3200" b="0" dirty="0" smtClean="0">
                <a:solidFill>
                  <a:srgbClr val="0070C0"/>
                </a:solidFill>
                <a:latin typeface="+mn-lt"/>
              </a:rPr>
              <a:t>A orchestration system - automates deployment, scale and manage containers</a:t>
            </a:r>
          </a:p>
          <a:p>
            <a:pPr marL="514350" indent="-514350">
              <a:buClrTx/>
              <a:buFont typeface="Wingdings" pitchFamily="2" charset="2"/>
              <a:buAutoNum type="arabicPeriod"/>
            </a:pPr>
            <a:r>
              <a:rPr lang="en-US" altLang="zh-CN" sz="3200" b="0" dirty="0">
                <a:solidFill>
                  <a:srgbClr val="0070C0"/>
                </a:solidFill>
              </a:rPr>
              <a:t>A infrastructure – </a:t>
            </a:r>
            <a:r>
              <a:rPr lang="en-US" altLang="zh-CN" sz="3200" b="0" dirty="0" smtClean="0">
                <a:solidFill>
                  <a:srgbClr val="0070C0"/>
                </a:solidFill>
              </a:rPr>
              <a:t>container-centric,</a:t>
            </a:r>
          </a:p>
          <a:p>
            <a:pPr>
              <a:buClrTx/>
              <a:buNone/>
            </a:pPr>
            <a:r>
              <a:rPr lang="en-US" altLang="zh-CN" sz="3200" b="0" dirty="0" smtClean="0">
                <a:solidFill>
                  <a:srgbClr val="0070C0"/>
                </a:solidFill>
                <a:latin typeface="+mn-lt"/>
              </a:rPr>
              <a:t>     deploy workloads on distributed </a:t>
            </a:r>
          </a:p>
          <a:p>
            <a:pPr>
              <a:buClrTx/>
              <a:buNone/>
            </a:pPr>
            <a:r>
              <a:rPr lang="en-US" altLang="zh-CN" sz="3200" b="0" dirty="0">
                <a:solidFill>
                  <a:srgbClr val="0070C0"/>
                </a:solidFill>
                <a:latin typeface="+mn-lt"/>
              </a:rPr>
              <a:t> </a:t>
            </a:r>
            <a:r>
              <a:rPr lang="en-US" altLang="zh-CN" sz="3200" b="0" dirty="0" smtClean="0">
                <a:solidFill>
                  <a:srgbClr val="0070C0"/>
                </a:solidFill>
                <a:latin typeface="+mn-lt"/>
              </a:rPr>
              <a:t>    systems</a:t>
            </a:r>
          </a:p>
          <a:p>
            <a:pPr>
              <a:buClrTx/>
              <a:buNone/>
            </a:pPr>
            <a:endParaRPr lang="en-US" altLang="zh-CN" sz="3200" b="0" dirty="0" smtClean="0">
              <a:solidFill>
                <a:srgbClr val="0070C0"/>
              </a:solidFill>
              <a:latin typeface="+mn-lt"/>
            </a:endParaRPr>
          </a:p>
          <a:p>
            <a:pPr>
              <a:buClrTx/>
              <a:buNone/>
            </a:pPr>
            <a:r>
              <a:rPr lang="en-US" altLang="zh-CN" sz="3200" b="0" dirty="0" smtClean="0">
                <a:solidFill>
                  <a:srgbClr val="0070C0"/>
                </a:solidFill>
                <a:latin typeface="+mn-lt"/>
              </a:rPr>
              <a:t>Has </a:t>
            </a:r>
            <a:r>
              <a:rPr lang="en-US" altLang="zh-CN" sz="3200" b="0" dirty="0">
                <a:solidFill>
                  <a:srgbClr val="0070C0"/>
                </a:solidFill>
              </a:rPr>
              <a:t>abbreviation – k8s</a:t>
            </a:r>
          </a:p>
          <a:p>
            <a:pPr marL="514350" indent="-514350">
              <a:buClrTx/>
              <a:buAutoNum type="arabicPeriod"/>
            </a:pPr>
            <a:endParaRPr lang="en-US" altLang="zh-CN" sz="3200" b="0" dirty="0" smtClean="0">
              <a:solidFill>
                <a:schemeClr val="tx1">
                  <a:lumMod val="95000"/>
                  <a:lumOff val="5000"/>
                </a:schemeClr>
              </a:solidFill>
              <a:latin typeface="+mn-lt"/>
            </a:endParaRPr>
          </a:p>
          <a:p>
            <a:pPr>
              <a:buClrTx/>
              <a:buNone/>
            </a:pPr>
            <a:endParaRPr lang="en-US" altLang="zh-CN" sz="3200" b="0" dirty="0">
              <a:solidFill>
                <a:srgbClr val="FF0000"/>
              </a:solidFill>
              <a:latin typeface="+mn-lt"/>
            </a:endParaRPr>
          </a:p>
          <a:p>
            <a:pPr algn="ctr">
              <a:buNone/>
            </a:pPr>
            <a:endParaRPr lang="zh-CN" altLang="en-US" sz="3200" b="0" dirty="0" smtClean="0">
              <a:solidFill>
                <a:srgbClr val="FF0000"/>
              </a:solidFill>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1032" y="3144510"/>
            <a:ext cx="5991368" cy="2932439"/>
          </a:xfrm>
          <a:prstGeom prst="rect">
            <a:avLst/>
          </a:prstGeom>
        </p:spPr>
      </p:pic>
    </p:spTree>
    <p:extLst>
      <p:ext uri="{BB962C8B-B14F-4D97-AF65-F5344CB8AC3E}">
        <p14:creationId xmlns:p14="http://schemas.microsoft.com/office/powerpoint/2010/main" val="43877508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p:cNvSpPr txBox="1"/>
          <p:nvPr/>
        </p:nvSpPr>
        <p:spPr>
          <a:xfrm>
            <a:off x="361579" y="82561"/>
            <a:ext cx="10390205" cy="523220"/>
          </a:xfrm>
          <a:prstGeom prst="rect">
            <a:avLst/>
          </a:prstGeom>
          <a:noFill/>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US" altLang="zh-CN" sz="2800" dirty="0" smtClean="0">
                <a:solidFill>
                  <a:srgbClr val="990000"/>
                </a:solidFill>
                <a:latin typeface="微软雅黑" pitchFamily="34" charset="-122"/>
                <a:ea typeface="微软雅黑" pitchFamily="34" charset="-122"/>
                <a:cs typeface="+mj-cs"/>
              </a:rPr>
              <a:t>2. Kubernetes  Feature &amp; Character </a:t>
            </a:r>
            <a:endParaRPr lang="zh-CN" altLang="en-US" sz="2800" dirty="0">
              <a:solidFill>
                <a:srgbClr val="990000"/>
              </a:solidFill>
              <a:latin typeface="微软雅黑" pitchFamily="34" charset="-122"/>
              <a:ea typeface="微软雅黑" pitchFamily="34" charset="-122"/>
              <a:cs typeface="+mj-cs"/>
            </a:endParaRPr>
          </a:p>
        </p:txBody>
      </p:sp>
      <p:sp>
        <p:nvSpPr>
          <p:cNvPr id="4" name="文本框 3"/>
          <p:cNvSpPr txBox="1"/>
          <p:nvPr/>
        </p:nvSpPr>
        <p:spPr>
          <a:xfrm>
            <a:off x="1198685" y="1127586"/>
            <a:ext cx="10215337" cy="2800767"/>
          </a:xfrm>
          <a:prstGeom prst="rect">
            <a:avLst/>
          </a:prstGeom>
          <a:noFill/>
        </p:spPr>
        <p:txBody>
          <a:bodyPr wrap="square" rtlCol="0">
            <a:spAutoFit/>
          </a:bodyPr>
          <a:lstStyle/>
          <a:p>
            <a:pPr>
              <a:buClrTx/>
              <a:buNone/>
            </a:pPr>
            <a:r>
              <a:rPr lang="en-US" altLang="zh-CN" sz="3200" b="0" dirty="0" smtClean="0">
                <a:solidFill>
                  <a:srgbClr val="C00000"/>
                </a:solidFill>
                <a:latin typeface="+mn-lt"/>
              </a:rPr>
              <a:t>Features &amp; </a:t>
            </a:r>
            <a:r>
              <a:rPr lang="en-US" altLang="zh-CN" sz="3200" b="0" dirty="0" smtClean="0">
                <a:solidFill>
                  <a:srgbClr val="C00000"/>
                </a:solidFill>
              </a:rPr>
              <a:t>Characters:</a:t>
            </a:r>
            <a:endParaRPr lang="en-US" altLang="zh-CN" sz="3200" b="0" dirty="0" smtClean="0">
              <a:solidFill>
                <a:srgbClr val="C00000"/>
              </a:solidFill>
              <a:latin typeface="+mn-lt"/>
            </a:endParaRPr>
          </a:p>
          <a:p>
            <a:pPr marL="914400" lvl="1" indent="-457200">
              <a:buClrTx/>
            </a:pPr>
            <a:r>
              <a:rPr lang="en-US" altLang="zh-CN" sz="2400" b="0" dirty="0" smtClean="0">
                <a:solidFill>
                  <a:srgbClr val="0070C0"/>
                </a:solidFill>
                <a:latin typeface="+mn-lt"/>
              </a:rPr>
              <a:t>Apps can be deployed quickly and predictably</a:t>
            </a:r>
            <a:endParaRPr lang="en-US" altLang="zh-CN" sz="2400" b="0" dirty="0" smtClean="0">
              <a:solidFill>
                <a:srgbClr val="0070C0"/>
              </a:solidFill>
              <a:latin typeface="+mn-lt"/>
            </a:endParaRPr>
          </a:p>
          <a:p>
            <a:pPr marL="914400" lvl="1" indent="-457200">
              <a:buClrTx/>
            </a:pPr>
            <a:r>
              <a:rPr lang="en-US" altLang="zh-CN" sz="2400" b="0" dirty="0" smtClean="0">
                <a:solidFill>
                  <a:srgbClr val="0070C0"/>
                </a:solidFill>
                <a:latin typeface="+mn-lt"/>
              </a:rPr>
              <a:t>Apps can be scaled on the fly</a:t>
            </a:r>
            <a:endParaRPr lang="en-US" altLang="zh-CN" sz="2400" b="0" dirty="0" smtClean="0">
              <a:solidFill>
                <a:srgbClr val="0070C0"/>
              </a:solidFill>
              <a:latin typeface="+mn-lt"/>
            </a:endParaRPr>
          </a:p>
          <a:p>
            <a:pPr marL="914400" lvl="1" indent="-457200">
              <a:buClrTx/>
            </a:pPr>
            <a:r>
              <a:rPr lang="en-US" altLang="zh-CN" sz="2400" b="0" dirty="0" smtClean="0">
                <a:solidFill>
                  <a:srgbClr val="0070C0"/>
                </a:solidFill>
                <a:latin typeface="+mn-lt"/>
              </a:rPr>
              <a:t>Roll out new feature seamlessly</a:t>
            </a:r>
            <a:endParaRPr lang="en-US" altLang="zh-CN" sz="2400" b="0" dirty="0" smtClean="0">
              <a:solidFill>
                <a:srgbClr val="0070C0"/>
              </a:solidFill>
              <a:latin typeface="+mn-lt"/>
            </a:endParaRPr>
          </a:p>
          <a:p>
            <a:pPr marL="914400" lvl="1" indent="-457200">
              <a:buClrTx/>
            </a:pPr>
            <a:r>
              <a:rPr lang="en-US" altLang="zh-CN" sz="2400" b="0" dirty="0" smtClean="0">
                <a:solidFill>
                  <a:srgbClr val="0070C0"/>
                </a:solidFill>
                <a:latin typeface="+mn-lt"/>
              </a:rPr>
              <a:t>Hardware resource </a:t>
            </a:r>
            <a:r>
              <a:rPr lang="en-US" altLang="zh-CN" sz="2400" b="0" dirty="0" smtClean="0">
                <a:solidFill>
                  <a:srgbClr val="0070C0"/>
                </a:solidFill>
                <a:latin typeface="+mn-lt"/>
              </a:rPr>
              <a:t>can be utilized optimally</a:t>
            </a:r>
            <a:endParaRPr lang="en-US" altLang="zh-CN" sz="3200" b="0" dirty="0" smtClean="0">
              <a:solidFill>
                <a:schemeClr val="tx1">
                  <a:lumMod val="95000"/>
                  <a:lumOff val="5000"/>
                </a:schemeClr>
              </a:solidFill>
              <a:latin typeface="+mn-lt"/>
            </a:endParaRPr>
          </a:p>
          <a:p>
            <a:pPr marL="914400" lvl="1" indent="-457200">
              <a:buClrTx/>
            </a:pPr>
            <a:r>
              <a:rPr lang="en-US" altLang="zh-CN" sz="2400" b="0" dirty="0" smtClean="0">
                <a:solidFill>
                  <a:srgbClr val="0070C0"/>
                </a:solidFill>
                <a:latin typeface="+mn-lt"/>
              </a:rPr>
              <a:t>Extensible – modularized, pluggable</a:t>
            </a:r>
            <a:endParaRPr lang="en-US" altLang="zh-CN" sz="2400" b="0" dirty="0" smtClean="0">
              <a:solidFill>
                <a:srgbClr val="0070C0"/>
              </a:solidFill>
              <a:latin typeface="+mn-lt"/>
            </a:endParaRPr>
          </a:p>
          <a:p>
            <a:pPr marL="914400" lvl="1" indent="-457200">
              <a:buClrTx/>
            </a:pPr>
            <a:r>
              <a:rPr lang="en-US" altLang="zh-CN" sz="2400" b="0" dirty="0" smtClean="0">
                <a:solidFill>
                  <a:srgbClr val="0070C0"/>
                </a:solidFill>
                <a:latin typeface="+mn-lt"/>
              </a:rPr>
              <a:t>Self-healing – auto-sca</a:t>
            </a:r>
            <a:r>
              <a:rPr lang="en-US" altLang="zh-CN" sz="2400" b="0" dirty="0" smtClean="0">
                <a:solidFill>
                  <a:srgbClr val="0070C0"/>
                </a:solidFill>
                <a:latin typeface="+mn-lt"/>
              </a:rPr>
              <a:t>ling, auto-restart </a:t>
            </a:r>
            <a:r>
              <a:rPr lang="en-US" altLang="zh-CN" sz="2400" b="0" dirty="0" err="1" smtClean="0">
                <a:solidFill>
                  <a:srgbClr val="0070C0"/>
                </a:solidFill>
                <a:latin typeface="+mn-lt"/>
              </a:rPr>
              <a:t>etc</a:t>
            </a:r>
            <a:endParaRPr lang="zh-CN" altLang="en-US" sz="2400" dirty="0">
              <a:solidFill>
                <a:srgbClr val="0070C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202" y="4058929"/>
            <a:ext cx="2286000" cy="1733550"/>
          </a:xfrm>
          <a:prstGeom prst="rect">
            <a:avLst/>
          </a:prstGeom>
        </p:spPr>
      </p:pic>
    </p:spTree>
    <p:extLst>
      <p:ext uri="{BB962C8B-B14F-4D97-AF65-F5344CB8AC3E}">
        <p14:creationId xmlns:p14="http://schemas.microsoft.com/office/powerpoint/2010/main" val="324834937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p:cNvSpPr txBox="1"/>
          <p:nvPr/>
        </p:nvSpPr>
        <p:spPr>
          <a:xfrm>
            <a:off x="361579" y="82561"/>
            <a:ext cx="10390205" cy="523220"/>
          </a:xfrm>
          <a:prstGeom prst="rect">
            <a:avLst/>
          </a:prstGeom>
          <a:noFill/>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US" altLang="zh-CN" sz="2800" dirty="0" smtClean="0">
                <a:solidFill>
                  <a:srgbClr val="990000"/>
                </a:solidFill>
                <a:latin typeface="微软雅黑" pitchFamily="34" charset="-122"/>
                <a:ea typeface="微软雅黑" pitchFamily="34" charset="-122"/>
                <a:cs typeface="+mj-cs"/>
              </a:rPr>
              <a:t>3. Kubernetes Architecture</a:t>
            </a:r>
            <a:endParaRPr lang="zh-CN" altLang="en-US" sz="2800" dirty="0">
              <a:solidFill>
                <a:srgbClr val="990000"/>
              </a:solidFill>
              <a:latin typeface="微软雅黑" pitchFamily="34" charset="-122"/>
              <a:ea typeface="微软雅黑" pitchFamily="34" charset="-122"/>
              <a:cs typeface="+mj-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637" y="865501"/>
            <a:ext cx="10077960" cy="5334816"/>
          </a:xfrm>
          <a:prstGeom prst="rect">
            <a:avLst/>
          </a:prstGeom>
        </p:spPr>
      </p:pic>
    </p:spTree>
    <p:extLst>
      <p:ext uri="{BB962C8B-B14F-4D97-AF65-F5344CB8AC3E}">
        <p14:creationId xmlns:p14="http://schemas.microsoft.com/office/powerpoint/2010/main" val="364666668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p:cNvSpPr txBox="1"/>
          <p:nvPr/>
        </p:nvSpPr>
        <p:spPr>
          <a:xfrm>
            <a:off x="488126" y="217638"/>
            <a:ext cx="10390205" cy="523220"/>
          </a:xfrm>
          <a:prstGeom prst="rect">
            <a:avLst/>
          </a:prstGeom>
          <a:noFill/>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US" altLang="zh-CN" sz="2800" dirty="0" smtClean="0">
                <a:solidFill>
                  <a:srgbClr val="990000"/>
                </a:solidFill>
                <a:latin typeface="微软雅黑" pitchFamily="34" charset="-122"/>
                <a:ea typeface="微软雅黑" pitchFamily="34" charset="-122"/>
                <a:cs typeface="+mj-cs"/>
              </a:rPr>
              <a:t>4. Master Component </a:t>
            </a:r>
            <a:endParaRPr lang="zh-CN" altLang="en-US" sz="2800" dirty="0">
              <a:solidFill>
                <a:srgbClr val="990000"/>
              </a:solidFill>
              <a:latin typeface="微软雅黑" pitchFamily="34" charset="-122"/>
              <a:ea typeface="微软雅黑" pitchFamily="34" charset="-122"/>
              <a:cs typeface="+mj-cs"/>
            </a:endParaRPr>
          </a:p>
        </p:txBody>
      </p:sp>
      <p:sp>
        <p:nvSpPr>
          <p:cNvPr id="80" name="文本框 79"/>
          <p:cNvSpPr txBox="1"/>
          <p:nvPr/>
        </p:nvSpPr>
        <p:spPr>
          <a:xfrm>
            <a:off x="2074649" y="5987930"/>
            <a:ext cx="184731" cy="276999"/>
          </a:xfrm>
          <a:prstGeom prst="rect">
            <a:avLst/>
          </a:prstGeom>
          <a:noFill/>
        </p:spPr>
        <p:txBody>
          <a:bodyPr wrap="non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1" lang="en-US" altLang="zh-CN" sz="12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4" name="文本框 3"/>
          <p:cNvSpPr txBox="1"/>
          <p:nvPr/>
        </p:nvSpPr>
        <p:spPr>
          <a:xfrm>
            <a:off x="1351843" y="1066603"/>
            <a:ext cx="9526488" cy="3662541"/>
          </a:xfrm>
          <a:prstGeom prst="rect">
            <a:avLst/>
          </a:prstGeom>
          <a:noFill/>
        </p:spPr>
        <p:txBody>
          <a:bodyPr wrap="square" rtlCol="0">
            <a:spAutoFit/>
          </a:bodyPr>
          <a:lstStyle/>
          <a:p>
            <a:pPr>
              <a:buClrTx/>
              <a:buNone/>
            </a:pPr>
            <a:r>
              <a:rPr lang="en-US" altLang="zh-CN" sz="2400" dirty="0" smtClean="0">
                <a:solidFill>
                  <a:srgbClr val="0070C0"/>
                </a:solidFill>
              </a:rPr>
              <a:t>Processes:</a:t>
            </a:r>
          </a:p>
          <a:p>
            <a:pPr marL="971550" lvl="1" indent="-514350">
              <a:buClrTx/>
              <a:buFont typeface="+mj-lt"/>
              <a:buAutoNum type="arabicPeriod"/>
            </a:pPr>
            <a:r>
              <a:rPr lang="en-US" altLang="zh-CN" sz="2400" b="0" dirty="0" err="1" smtClean="0">
                <a:solidFill>
                  <a:srgbClr val="0070C0"/>
                </a:solidFill>
              </a:rPr>
              <a:t>kube-apiserver</a:t>
            </a:r>
            <a:r>
              <a:rPr lang="en-US" altLang="zh-CN" sz="2400" b="0" dirty="0">
                <a:solidFill>
                  <a:srgbClr val="0070C0"/>
                </a:solidFill>
              </a:rPr>
              <a:t> </a:t>
            </a:r>
            <a:r>
              <a:rPr lang="en-US" altLang="zh-CN" sz="2400" b="0" dirty="0" smtClean="0">
                <a:solidFill>
                  <a:srgbClr val="0070C0"/>
                </a:solidFill>
              </a:rPr>
              <a:t>– </a:t>
            </a:r>
            <a:r>
              <a:rPr lang="en-US" altLang="zh-CN" sz="2000" b="0" dirty="0" smtClean="0">
                <a:solidFill>
                  <a:srgbClr val="0070C0"/>
                </a:solidFill>
              </a:rPr>
              <a:t>process REST operations</a:t>
            </a:r>
            <a:endParaRPr lang="en-US" altLang="zh-CN" sz="2000" b="0" dirty="0">
              <a:solidFill>
                <a:srgbClr val="0070C0"/>
              </a:solidFill>
            </a:endParaRPr>
          </a:p>
          <a:p>
            <a:pPr marL="971550" lvl="1" indent="-514350">
              <a:buClrTx/>
              <a:buFont typeface="+mj-lt"/>
              <a:buAutoNum type="arabicPeriod"/>
            </a:pPr>
            <a:r>
              <a:rPr lang="en-US" altLang="zh-CN" sz="2400" b="0" dirty="0" err="1" smtClean="0">
                <a:solidFill>
                  <a:srgbClr val="0070C0"/>
                </a:solidFill>
              </a:rPr>
              <a:t>kube</a:t>
            </a:r>
            <a:r>
              <a:rPr lang="en-US" altLang="zh-CN" sz="2400" b="0" dirty="0" smtClean="0">
                <a:solidFill>
                  <a:srgbClr val="0070C0"/>
                </a:solidFill>
              </a:rPr>
              <a:t>-controller-manager – </a:t>
            </a:r>
            <a:r>
              <a:rPr lang="en-US" altLang="zh-CN" sz="2000" b="0" dirty="0" smtClean="0">
                <a:solidFill>
                  <a:srgbClr val="0070C0"/>
                </a:solidFill>
              </a:rPr>
              <a:t>All other cluster-level functions</a:t>
            </a:r>
            <a:endParaRPr lang="en-US" altLang="zh-CN" sz="2000" b="0" dirty="0">
              <a:solidFill>
                <a:srgbClr val="0070C0"/>
              </a:solidFill>
            </a:endParaRPr>
          </a:p>
          <a:p>
            <a:pPr marL="971550" lvl="1" indent="-514350">
              <a:buClrTx/>
              <a:buFont typeface="+mj-lt"/>
              <a:buAutoNum type="arabicPeriod"/>
            </a:pPr>
            <a:r>
              <a:rPr lang="en-US" altLang="zh-CN" sz="2400" b="0" dirty="0" err="1" smtClean="0">
                <a:solidFill>
                  <a:srgbClr val="0070C0"/>
                </a:solidFill>
              </a:rPr>
              <a:t>kube</a:t>
            </a:r>
            <a:r>
              <a:rPr lang="en-US" altLang="zh-CN" sz="2400" b="0" dirty="0" smtClean="0">
                <a:solidFill>
                  <a:srgbClr val="0070C0"/>
                </a:solidFill>
              </a:rPr>
              <a:t>-scheduler – </a:t>
            </a:r>
            <a:r>
              <a:rPr lang="en-US" altLang="zh-CN" sz="2000" b="0" dirty="0" smtClean="0">
                <a:solidFill>
                  <a:srgbClr val="0070C0"/>
                </a:solidFill>
              </a:rPr>
              <a:t>binds unscheduled pods to nodes</a:t>
            </a:r>
            <a:endParaRPr lang="en-US" altLang="zh-CN" sz="2400" b="0" dirty="0" smtClean="0">
              <a:solidFill>
                <a:srgbClr val="0070C0"/>
              </a:solidFill>
            </a:endParaRPr>
          </a:p>
          <a:p>
            <a:pPr>
              <a:buClrTx/>
              <a:buNone/>
            </a:pPr>
            <a:r>
              <a:rPr lang="en-US" altLang="zh-CN" sz="2400" dirty="0" smtClean="0">
                <a:solidFill>
                  <a:srgbClr val="0070C0"/>
                </a:solidFill>
              </a:rPr>
              <a:t>Brain:</a:t>
            </a:r>
          </a:p>
          <a:p>
            <a:pPr marL="971550" lvl="1" indent="-514350">
              <a:buClrTx/>
              <a:buFont typeface="+mj-lt"/>
              <a:buAutoNum type="arabicPeriod"/>
            </a:pPr>
            <a:r>
              <a:rPr lang="en-US" altLang="zh-CN" sz="2400" b="0" dirty="0" err="1" smtClean="0">
                <a:solidFill>
                  <a:srgbClr val="0070C0"/>
                </a:solidFill>
              </a:rPr>
              <a:t>etcd</a:t>
            </a:r>
            <a:r>
              <a:rPr lang="en-US" altLang="zh-CN" sz="2400" b="0" dirty="0" smtClean="0">
                <a:solidFill>
                  <a:srgbClr val="0070C0"/>
                </a:solidFill>
              </a:rPr>
              <a:t> – </a:t>
            </a:r>
            <a:r>
              <a:rPr lang="en-US" altLang="zh-CN" sz="2000" b="0" dirty="0" smtClean="0">
                <a:solidFill>
                  <a:srgbClr val="0070C0"/>
                </a:solidFill>
              </a:rPr>
              <a:t>store configuration data</a:t>
            </a:r>
          </a:p>
          <a:p>
            <a:pPr>
              <a:buClrTx/>
              <a:buNone/>
            </a:pPr>
            <a:endParaRPr lang="en-US" altLang="zh-CN" sz="2400" b="0" dirty="0">
              <a:solidFill>
                <a:schemeClr val="tx1">
                  <a:lumMod val="95000"/>
                  <a:lumOff val="5000"/>
                </a:schemeClr>
              </a:solidFill>
            </a:endParaRPr>
          </a:p>
          <a:p>
            <a:pPr algn="ctr">
              <a:buNone/>
            </a:pPr>
            <a:endParaRPr lang="en-US" altLang="zh-CN" sz="3200" b="0" dirty="0">
              <a:solidFill>
                <a:srgbClr val="FF0000"/>
              </a:solidFill>
              <a:latin typeface="+mn-lt"/>
            </a:endParaRPr>
          </a:p>
          <a:p>
            <a:pPr algn="ctr">
              <a:buNone/>
            </a:pPr>
            <a:endParaRPr lang="zh-CN" altLang="en-US" sz="3200" b="0" dirty="0" smtClean="0">
              <a:solidFill>
                <a:srgbClr val="FF0000"/>
              </a:solidFill>
              <a:latin typeface="+mn-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869" y="3331230"/>
            <a:ext cx="10058400" cy="2933699"/>
          </a:xfrm>
          <a:prstGeom prst="rect">
            <a:avLst/>
          </a:prstGeom>
        </p:spPr>
      </p:pic>
    </p:spTree>
    <p:extLst>
      <p:ext uri="{BB962C8B-B14F-4D97-AF65-F5344CB8AC3E}">
        <p14:creationId xmlns:p14="http://schemas.microsoft.com/office/powerpoint/2010/main" val="117780719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p:cNvSpPr txBox="1"/>
          <p:nvPr/>
        </p:nvSpPr>
        <p:spPr>
          <a:xfrm>
            <a:off x="361579" y="82561"/>
            <a:ext cx="10390205" cy="523220"/>
          </a:xfrm>
          <a:prstGeom prst="rect">
            <a:avLst/>
          </a:prstGeom>
          <a:noFill/>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US" altLang="zh-CN" sz="2800" dirty="0">
                <a:solidFill>
                  <a:srgbClr val="990000"/>
                </a:solidFill>
                <a:latin typeface="微软雅黑" pitchFamily="34" charset="-122"/>
                <a:ea typeface="微软雅黑" pitchFamily="34" charset="-122"/>
                <a:cs typeface="+mj-cs"/>
              </a:rPr>
              <a:t>5</a:t>
            </a:r>
            <a:r>
              <a:rPr lang="en-US" altLang="zh-CN" sz="2800" dirty="0" smtClean="0">
                <a:solidFill>
                  <a:srgbClr val="990000"/>
                </a:solidFill>
                <a:latin typeface="微软雅黑" pitchFamily="34" charset="-122"/>
                <a:ea typeface="微软雅黑" pitchFamily="34" charset="-122"/>
                <a:cs typeface="+mj-cs"/>
              </a:rPr>
              <a:t>. Kubernetes (k8s) Objects</a:t>
            </a:r>
            <a:endParaRPr lang="zh-CN" altLang="en-US" sz="2800" dirty="0">
              <a:solidFill>
                <a:srgbClr val="990000"/>
              </a:solidFill>
              <a:latin typeface="微软雅黑" pitchFamily="34" charset="-122"/>
              <a:ea typeface="微软雅黑" pitchFamily="34" charset="-122"/>
              <a:cs typeface="+mj-cs"/>
            </a:endParaRPr>
          </a:p>
        </p:txBody>
      </p:sp>
      <p:sp>
        <p:nvSpPr>
          <p:cNvPr id="80" name="文本框 79"/>
          <p:cNvSpPr txBox="1"/>
          <p:nvPr/>
        </p:nvSpPr>
        <p:spPr>
          <a:xfrm>
            <a:off x="2074649" y="5987930"/>
            <a:ext cx="184731" cy="276999"/>
          </a:xfrm>
          <a:prstGeom prst="rect">
            <a:avLst/>
          </a:prstGeom>
          <a:noFill/>
        </p:spPr>
        <p:txBody>
          <a:bodyPr wrap="non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1" lang="en-US" altLang="zh-CN" sz="12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4" name="文本框 3"/>
          <p:cNvSpPr txBox="1"/>
          <p:nvPr/>
        </p:nvSpPr>
        <p:spPr>
          <a:xfrm>
            <a:off x="1327350" y="878824"/>
            <a:ext cx="9622704" cy="5262979"/>
          </a:xfrm>
          <a:prstGeom prst="rect">
            <a:avLst/>
          </a:prstGeom>
          <a:noFill/>
        </p:spPr>
        <p:txBody>
          <a:bodyPr wrap="square" rtlCol="0">
            <a:spAutoFit/>
          </a:bodyPr>
          <a:lstStyle/>
          <a:p>
            <a:pPr>
              <a:buClrTx/>
              <a:buNone/>
            </a:pPr>
            <a:r>
              <a:rPr lang="en-US" altLang="zh-CN" sz="2400" dirty="0">
                <a:solidFill>
                  <a:srgbClr val="0070C0"/>
                </a:solidFill>
              </a:rPr>
              <a:t>Basic:</a:t>
            </a:r>
          </a:p>
          <a:p>
            <a:pPr marL="971550" lvl="1" indent="-514350">
              <a:buClrTx/>
              <a:buFont typeface="+mj-lt"/>
              <a:buAutoNum type="arabicPeriod"/>
            </a:pPr>
            <a:r>
              <a:rPr lang="en-US" altLang="zh-CN" sz="2400" b="0" dirty="0">
                <a:solidFill>
                  <a:srgbClr val="0070C0"/>
                </a:solidFill>
              </a:rPr>
              <a:t>Pods </a:t>
            </a:r>
            <a:r>
              <a:rPr lang="en-US" altLang="zh-CN" sz="2400" b="0" dirty="0" smtClean="0">
                <a:solidFill>
                  <a:srgbClr val="0070C0"/>
                </a:solidFill>
              </a:rPr>
              <a:t>– </a:t>
            </a:r>
            <a:r>
              <a:rPr lang="en-US" altLang="zh-CN" b="0" dirty="0" smtClean="0">
                <a:solidFill>
                  <a:srgbClr val="0070C0"/>
                </a:solidFill>
              </a:rPr>
              <a:t>the smallest deployable object in k8s</a:t>
            </a:r>
            <a:endParaRPr lang="en-US" altLang="zh-CN" sz="2400" b="0" dirty="0">
              <a:solidFill>
                <a:srgbClr val="0070C0"/>
              </a:solidFill>
            </a:endParaRPr>
          </a:p>
          <a:p>
            <a:pPr marL="971550" lvl="1" indent="-514350">
              <a:buClrTx/>
              <a:buFont typeface="+mj-lt"/>
              <a:buAutoNum type="arabicPeriod"/>
            </a:pPr>
            <a:r>
              <a:rPr lang="en-US" altLang="zh-CN" sz="2400" b="0" dirty="0">
                <a:solidFill>
                  <a:srgbClr val="0070C0"/>
                </a:solidFill>
              </a:rPr>
              <a:t>Service </a:t>
            </a:r>
            <a:r>
              <a:rPr lang="en-US" altLang="zh-CN" sz="2400" b="0" dirty="0" smtClean="0">
                <a:solidFill>
                  <a:srgbClr val="0070C0"/>
                </a:solidFill>
              </a:rPr>
              <a:t>– </a:t>
            </a:r>
            <a:r>
              <a:rPr lang="en-US" altLang="zh-CN" b="0" dirty="0" smtClean="0">
                <a:solidFill>
                  <a:srgbClr val="0070C0"/>
                </a:solidFill>
              </a:rPr>
              <a:t>an abstraction which defines a logical set of Pods</a:t>
            </a:r>
            <a:endParaRPr lang="en-US" altLang="zh-CN" sz="2400" b="0" dirty="0">
              <a:solidFill>
                <a:srgbClr val="0070C0"/>
              </a:solidFill>
            </a:endParaRPr>
          </a:p>
          <a:p>
            <a:pPr marL="971550" lvl="1" indent="-514350">
              <a:buClrTx/>
              <a:buFont typeface="+mj-lt"/>
              <a:buAutoNum type="arabicPeriod"/>
            </a:pPr>
            <a:r>
              <a:rPr lang="en-US" altLang="zh-CN" sz="2400" b="0" dirty="0">
                <a:solidFill>
                  <a:srgbClr val="0070C0"/>
                </a:solidFill>
              </a:rPr>
              <a:t>Volume </a:t>
            </a:r>
            <a:r>
              <a:rPr lang="en-US" altLang="zh-CN" sz="2400" b="0" dirty="0" smtClean="0">
                <a:solidFill>
                  <a:srgbClr val="0070C0"/>
                </a:solidFill>
              </a:rPr>
              <a:t> - </a:t>
            </a:r>
            <a:r>
              <a:rPr lang="en-US" altLang="zh-CN" b="0" dirty="0" smtClean="0">
                <a:solidFill>
                  <a:srgbClr val="0070C0"/>
                </a:solidFill>
              </a:rPr>
              <a:t>an directory which is accessible to Pods</a:t>
            </a:r>
            <a:endParaRPr lang="en-US" altLang="zh-CN" sz="2400" b="0" dirty="0">
              <a:solidFill>
                <a:srgbClr val="0070C0"/>
              </a:solidFill>
            </a:endParaRPr>
          </a:p>
          <a:p>
            <a:pPr>
              <a:buClrTx/>
              <a:buNone/>
            </a:pPr>
            <a:r>
              <a:rPr lang="en-US" altLang="zh-CN" sz="2400" b="0" dirty="0" smtClean="0">
                <a:solidFill>
                  <a:srgbClr val="0070C0"/>
                </a:solidFill>
              </a:rPr>
              <a:t>	:</a:t>
            </a:r>
          </a:p>
          <a:p>
            <a:pPr>
              <a:buClrTx/>
              <a:buNone/>
            </a:pPr>
            <a:r>
              <a:rPr lang="en-US" altLang="zh-CN" sz="2400" b="0" dirty="0">
                <a:solidFill>
                  <a:srgbClr val="0070C0"/>
                </a:solidFill>
              </a:rPr>
              <a:t>	</a:t>
            </a:r>
            <a:r>
              <a:rPr lang="en-US" altLang="zh-CN" sz="2400" b="0" dirty="0" smtClean="0">
                <a:solidFill>
                  <a:srgbClr val="0070C0"/>
                </a:solidFill>
              </a:rPr>
              <a:t>:</a:t>
            </a:r>
          </a:p>
          <a:p>
            <a:pPr>
              <a:buClrTx/>
              <a:buNone/>
            </a:pPr>
            <a:endParaRPr lang="en-US" altLang="zh-CN" sz="2400" b="0" dirty="0">
              <a:solidFill>
                <a:srgbClr val="0070C0"/>
              </a:solidFill>
            </a:endParaRPr>
          </a:p>
          <a:p>
            <a:pPr>
              <a:buClrTx/>
              <a:buNone/>
            </a:pPr>
            <a:r>
              <a:rPr lang="en-US" altLang="zh-CN" sz="2400" dirty="0">
                <a:solidFill>
                  <a:srgbClr val="0070C0"/>
                </a:solidFill>
              </a:rPr>
              <a:t>Controller:</a:t>
            </a:r>
          </a:p>
          <a:p>
            <a:pPr marL="971550" lvl="1" indent="-514350">
              <a:buClrTx/>
              <a:buAutoNum type="arabicPeriod"/>
            </a:pPr>
            <a:r>
              <a:rPr lang="en-US" altLang="zh-CN" sz="2400" b="0" dirty="0" smtClean="0">
                <a:solidFill>
                  <a:srgbClr val="0070C0"/>
                </a:solidFill>
              </a:rPr>
              <a:t>Deployment </a:t>
            </a:r>
            <a:r>
              <a:rPr lang="en-US" altLang="zh-CN" sz="2400" b="0" dirty="0" smtClean="0">
                <a:solidFill>
                  <a:srgbClr val="0070C0"/>
                </a:solidFill>
              </a:rPr>
              <a:t>–</a:t>
            </a:r>
            <a:r>
              <a:rPr lang="en-US" altLang="zh-CN" b="0" dirty="0" smtClean="0">
                <a:solidFill>
                  <a:srgbClr val="0070C0"/>
                </a:solidFill>
              </a:rPr>
              <a:t> manage Pods and </a:t>
            </a:r>
            <a:r>
              <a:rPr lang="en-US" altLang="zh-CN" b="0" dirty="0" err="1" smtClean="0">
                <a:solidFill>
                  <a:srgbClr val="0070C0"/>
                </a:solidFill>
              </a:rPr>
              <a:t>ReplicaSets</a:t>
            </a:r>
            <a:endParaRPr lang="en-US" altLang="zh-CN" sz="2400" b="0" dirty="0">
              <a:solidFill>
                <a:srgbClr val="0070C0"/>
              </a:solidFill>
            </a:endParaRPr>
          </a:p>
          <a:p>
            <a:pPr marL="971550" lvl="1" indent="-514350">
              <a:buClrTx/>
              <a:buAutoNum type="arabicPeriod"/>
            </a:pPr>
            <a:r>
              <a:rPr lang="en-US" altLang="zh-CN" sz="2400" b="0" dirty="0" err="1" smtClean="0">
                <a:solidFill>
                  <a:srgbClr val="0070C0"/>
                </a:solidFill>
              </a:rPr>
              <a:t>DaemonSet</a:t>
            </a:r>
            <a:r>
              <a:rPr lang="en-US" altLang="zh-CN" sz="2400" b="0" dirty="0" smtClean="0">
                <a:solidFill>
                  <a:srgbClr val="0070C0"/>
                </a:solidFill>
              </a:rPr>
              <a:t>  - </a:t>
            </a:r>
            <a:r>
              <a:rPr lang="en-US" altLang="zh-CN" b="0" dirty="0" smtClean="0">
                <a:solidFill>
                  <a:srgbClr val="0070C0"/>
                </a:solidFill>
              </a:rPr>
              <a:t>run a Pod on all or some Nodes</a:t>
            </a:r>
            <a:endParaRPr lang="en-US" altLang="zh-CN" sz="2400" b="0" dirty="0">
              <a:solidFill>
                <a:srgbClr val="0070C0"/>
              </a:solidFill>
            </a:endParaRPr>
          </a:p>
          <a:p>
            <a:pPr marL="971550" lvl="1" indent="-514350">
              <a:buClrTx/>
              <a:buAutoNum type="arabicPeriod"/>
            </a:pPr>
            <a:r>
              <a:rPr lang="en-US" altLang="zh-CN" sz="2400" b="0" dirty="0" smtClean="0">
                <a:solidFill>
                  <a:srgbClr val="0070C0"/>
                </a:solidFill>
              </a:rPr>
              <a:t>Job – </a:t>
            </a:r>
            <a:r>
              <a:rPr lang="en-US" altLang="zh-CN" b="0" dirty="0" smtClean="0">
                <a:solidFill>
                  <a:srgbClr val="0070C0"/>
                </a:solidFill>
              </a:rPr>
              <a:t>run one time jobs on </a:t>
            </a:r>
            <a:r>
              <a:rPr lang="en-US" altLang="zh-CN" b="0" dirty="0" smtClean="0">
                <a:solidFill>
                  <a:srgbClr val="0070C0"/>
                </a:solidFill>
              </a:rPr>
              <a:t>K</a:t>
            </a:r>
            <a:r>
              <a:rPr lang="en-US" altLang="zh-CN" b="0" dirty="0" smtClean="0">
                <a:solidFill>
                  <a:srgbClr val="0070C0"/>
                </a:solidFill>
              </a:rPr>
              <a:t>ubernetes</a:t>
            </a:r>
          </a:p>
          <a:p>
            <a:pPr lvl="1">
              <a:buClrTx/>
              <a:buNone/>
            </a:pPr>
            <a:r>
              <a:rPr lang="en-US" altLang="zh-CN" sz="2400" b="0" dirty="0" smtClean="0">
                <a:solidFill>
                  <a:srgbClr val="0070C0"/>
                </a:solidFill>
              </a:rPr>
              <a:t>	:</a:t>
            </a:r>
          </a:p>
          <a:p>
            <a:pPr lvl="1">
              <a:buClrTx/>
              <a:buNone/>
            </a:pPr>
            <a:r>
              <a:rPr lang="en-US" altLang="zh-CN" sz="2400" b="0" dirty="0">
                <a:solidFill>
                  <a:srgbClr val="0070C0"/>
                </a:solidFill>
              </a:rPr>
              <a:t>	</a:t>
            </a:r>
            <a:r>
              <a:rPr lang="en-US" altLang="zh-CN" sz="2400" b="0" dirty="0" smtClean="0">
                <a:solidFill>
                  <a:srgbClr val="0070C0"/>
                </a:solidFill>
              </a:rPr>
              <a:t>:</a:t>
            </a:r>
            <a:endParaRPr lang="en-US" altLang="zh-CN" sz="2400" b="0" dirty="0">
              <a:solidFill>
                <a:srgbClr val="0070C0"/>
              </a:solidFill>
            </a:endParaRPr>
          </a:p>
          <a:p>
            <a:pPr lvl="1">
              <a:buClrTx/>
              <a:buNone/>
            </a:pPr>
            <a:endParaRPr lang="en-US" altLang="zh-CN" sz="2400" b="0" dirty="0">
              <a:solidFill>
                <a:srgbClr val="0070C0"/>
              </a:solidFill>
            </a:endParaRPr>
          </a:p>
        </p:txBody>
      </p:sp>
    </p:spTree>
    <p:extLst>
      <p:ext uri="{BB962C8B-B14F-4D97-AF65-F5344CB8AC3E}">
        <p14:creationId xmlns:p14="http://schemas.microsoft.com/office/powerpoint/2010/main" val="107567454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p:cNvSpPr txBox="1"/>
          <p:nvPr/>
        </p:nvSpPr>
        <p:spPr>
          <a:xfrm>
            <a:off x="361579" y="82561"/>
            <a:ext cx="10390205" cy="523220"/>
          </a:xfrm>
          <a:prstGeom prst="rect">
            <a:avLst/>
          </a:prstGeom>
          <a:noFill/>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US" altLang="zh-CN" sz="2800" dirty="0">
                <a:solidFill>
                  <a:srgbClr val="990000"/>
                </a:solidFill>
                <a:latin typeface="微软雅黑" pitchFamily="34" charset="-122"/>
                <a:ea typeface="微软雅黑" pitchFamily="34" charset="-122"/>
                <a:cs typeface="+mj-cs"/>
              </a:rPr>
              <a:t>6</a:t>
            </a:r>
            <a:r>
              <a:rPr lang="en-US" altLang="zh-CN" sz="2800" dirty="0" smtClean="0">
                <a:solidFill>
                  <a:srgbClr val="990000"/>
                </a:solidFill>
                <a:latin typeface="微软雅黑" pitchFamily="34" charset="-122"/>
                <a:ea typeface="微软雅黑" pitchFamily="34" charset="-122"/>
                <a:cs typeface="+mj-cs"/>
              </a:rPr>
              <a:t>. Node Component  </a:t>
            </a:r>
            <a:endParaRPr lang="zh-CN" altLang="en-US" sz="2800" dirty="0">
              <a:solidFill>
                <a:srgbClr val="990000"/>
              </a:solidFill>
              <a:latin typeface="微软雅黑" pitchFamily="34" charset="-122"/>
              <a:ea typeface="微软雅黑" pitchFamily="34" charset="-122"/>
              <a:cs typeface="+mj-cs"/>
            </a:endParaRPr>
          </a:p>
        </p:txBody>
      </p:sp>
      <p:sp>
        <p:nvSpPr>
          <p:cNvPr id="4" name="文本框 3"/>
          <p:cNvSpPr txBox="1"/>
          <p:nvPr/>
        </p:nvSpPr>
        <p:spPr>
          <a:xfrm>
            <a:off x="1151818" y="1029864"/>
            <a:ext cx="9526488" cy="2369880"/>
          </a:xfrm>
          <a:prstGeom prst="rect">
            <a:avLst/>
          </a:prstGeom>
          <a:noFill/>
        </p:spPr>
        <p:txBody>
          <a:bodyPr wrap="square" rtlCol="0">
            <a:spAutoFit/>
          </a:bodyPr>
          <a:lstStyle/>
          <a:p>
            <a:pPr marL="514350" indent="-514350">
              <a:buClrTx/>
              <a:buFont typeface="+mj-lt"/>
              <a:buAutoNum type="arabicPeriod"/>
            </a:pPr>
            <a:r>
              <a:rPr lang="en-US" altLang="zh-CN" sz="2400" b="0" dirty="0" err="1" smtClean="0">
                <a:solidFill>
                  <a:srgbClr val="0070C0"/>
                </a:solidFill>
              </a:rPr>
              <a:t>kubelet</a:t>
            </a:r>
            <a:r>
              <a:rPr lang="en-US" altLang="zh-CN" sz="3200" b="0" dirty="0" smtClean="0">
                <a:solidFill>
                  <a:srgbClr val="0070C0"/>
                </a:solidFill>
              </a:rPr>
              <a:t> – </a:t>
            </a:r>
            <a:r>
              <a:rPr lang="en-US" altLang="zh-CN" sz="2000" b="0" dirty="0" smtClean="0">
                <a:solidFill>
                  <a:srgbClr val="0070C0"/>
                </a:solidFill>
              </a:rPr>
              <a:t>an agent that runs on each node</a:t>
            </a:r>
          </a:p>
          <a:p>
            <a:pPr marL="514350" indent="-514350">
              <a:buClrTx/>
              <a:buFont typeface="+mj-lt"/>
              <a:buAutoNum type="arabicPeriod"/>
            </a:pPr>
            <a:r>
              <a:rPr lang="en-US" altLang="zh-CN" sz="2400" b="0" dirty="0" err="1" smtClean="0">
                <a:solidFill>
                  <a:srgbClr val="0070C0"/>
                </a:solidFill>
              </a:rPr>
              <a:t>kube</a:t>
            </a:r>
            <a:r>
              <a:rPr lang="en-US" altLang="zh-CN" sz="2400" b="0" dirty="0" smtClean="0">
                <a:solidFill>
                  <a:srgbClr val="0070C0"/>
                </a:solidFill>
              </a:rPr>
              <a:t>-proxy</a:t>
            </a:r>
            <a:r>
              <a:rPr lang="en-US" altLang="zh-CN" sz="3200" b="0" dirty="0" smtClean="0">
                <a:solidFill>
                  <a:srgbClr val="0070C0"/>
                </a:solidFill>
              </a:rPr>
              <a:t> – </a:t>
            </a:r>
            <a:r>
              <a:rPr lang="en-US" altLang="zh-CN" sz="2000" b="0" dirty="0" smtClean="0">
                <a:solidFill>
                  <a:srgbClr val="0070C0"/>
                </a:solidFill>
              </a:rPr>
              <a:t>configures and maintains network configuration and perform net-forwarding</a:t>
            </a:r>
            <a:endParaRPr lang="en-US" altLang="zh-CN" sz="2000" b="0" dirty="0">
              <a:solidFill>
                <a:srgbClr val="0070C0"/>
              </a:solidFill>
            </a:endParaRPr>
          </a:p>
          <a:p>
            <a:pPr marL="514350" indent="-514350">
              <a:buClrTx/>
              <a:buFont typeface="+mj-lt"/>
              <a:buAutoNum type="arabicPeriod"/>
            </a:pPr>
            <a:endParaRPr lang="en-US" altLang="zh-CN" sz="3200" b="0" dirty="0">
              <a:solidFill>
                <a:schemeClr val="tx1">
                  <a:lumMod val="95000"/>
                  <a:lumOff val="5000"/>
                </a:schemeClr>
              </a:solidFill>
            </a:endParaRPr>
          </a:p>
          <a:p>
            <a:pPr algn="ctr">
              <a:buNone/>
            </a:pPr>
            <a:endParaRPr lang="en-US" altLang="zh-CN" sz="3200" b="0" dirty="0">
              <a:solidFill>
                <a:srgbClr val="FF0000"/>
              </a:solidFill>
              <a:latin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346" y="2394284"/>
            <a:ext cx="9934871" cy="3982454"/>
          </a:xfrm>
          <a:prstGeom prst="rect">
            <a:avLst/>
          </a:prstGeom>
        </p:spPr>
      </p:pic>
    </p:spTree>
    <p:extLst>
      <p:ext uri="{BB962C8B-B14F-4D97-AF65-F5344CB8AC3E}">
        <p14:creationId xmlns:p14="http://schemas.microsoft.com/office/powerpoint/2010/main" val="8440461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p:cNvSpPr txBox="1"/>
          <p:nvPr/>
        </p:nvSpPr>
        <p:spPr>
          <a:xfrm>
            <a:off x="361579" y="82561"/>
            <a:ext cx="10390205" cy="523220"/>
          </a:xfrm>
          <a:prstGeom prst="rect">
            <a:avLst/>
          </a:prstGeom>
          <a:noFill/>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US" altLang="zh-CN" sz="2800" dirty="0">
                <a:solidFill>
                  <a:srgbClr val="990000"/>
                </a:solidFill>
                <a:latin typeface="微软雅黑" pitchFamily="34" charset="-122"/>
                <a:ea typeface="微软雅黑" pitchFamily="34" charset="-122"/>
                <a:cs typeface="+mj-cs"/>
              </a:rPr>
              <a:t>7</a:t>
            </a:r>
            <a:r>
              <a:rPr lang="en-US" altLang="zh-CN" sz="2800" dirty="0" smtClean="0">
                <a:solidFill>
                  <a:srgbClr val="990000"/>
                </a:solidFill>
                <a:latin typeface="微软雅黑" pitchFamily="34" charset="-122"/>
                <a:ea typeface="微软雅黑" pitchFamily="34" charset="-122"/>
                <a:cs typeface="+mj-cs"/>
              </a:rPr>
              <a:t>. Kubernetes Recap</a:t>
            </a:r>
            <a:endParaRPr lang="zh-CN" altLang="en-US" sz="2800" dirty="0">
              <a:solidFill>
                <a:srgbClr val="990000"/>
              </a:solidFill>
              <a:latin typeface="微软雅黑" pitchFamily="34" charset="-122"/>
              <a:ea typeface="微软雅黑" pitchFamily="34" charset="-122"/>
              <a:cs typeface="+mj-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607" y="782259"/>
            <a:ext cx="10245410" cy="5226655"/>
          </a:xfrm>
          <a:prstGeom prst="rect">
            <a:avLst/>
          </a:prstGeom>
        </p:spPr>
      </p:pic>
    </p:spTree>
    <p:extLst>
      <p:ext uri="{BB962C8B-B14F-4D97-AF65-F5344CB8AC3E}">
        <p14:creationId xmlns:p14="http://schemas.microsoft.com/office/powerpoint/2010/main" val="214360757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p:cNvSpPr txBox="1"/>
          <p:nvPr/>
        </p:nvSpPr>
        <p:spPr>
          <a:xfrm>
            <a:off x="361579" y="82561"/>
            <a:ext cx="10390205" cy="523220"/>
          </a:xfrm>
          <a:prstGeom prst="rect">
            <a:avLst/>
          </a:prstGeom>
          <a:noFill/>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lang="en-US" altLang="zh-CN" sz="2800" dirty="0" smtClean="0">
                <a:solidFill>
                  <a:srgbClr val="990000"/>
                </a:solidFill>
                <a:latin typeface="微软雅黑" pitchFamily="34" charset="-122"/>
                <a:ea typeface="微软雅黑" pitchFamily="34" charset="-122"/>
                <a:cs typeface="+mj-cs"/>
              </a:rPr>
              <a:t>8. </a:t>
            </a:r>
            <a:r>
              <a:rPr lang="en-US" altLang="zh-CN" sz="2800" dirty="0" smtClean="0">
                <a:solidFill>
                  <a:srgbClr val="990000"/>
                </a:solidFill>
                <a:latin typeface="微软雅黑" pitchFamily="34" charset="-122"/>
                <a:ea typeface="微软雅黑" pitchFamily="34" charset="-122"/>
                <a:cs typeface="+mj-cs"/>
              </a:rPr>
              <a:t>Future Prospects  </a:t>
            </a:r>
            <a:endParaRPr lang="zh-CN" altLang="en-US" sz="2800" dirty="0">
              <a:solidFill>
                <a:srgbClr val="990000"/>
              </a:solidFill>
              <a:latin typeface="微软雅黑" pitchFamily="34" charset="-122"/>
              <a:ea typeface="微软雅黑" pitchFamily="34" charset="-122"/>
              <a:cs typeface="+mj-cs"/>
            </a:endParaRPr>
          </a:p>
        </p:txBody>
      </p:sp>
      <p:sp>
        <p:nvSpPr>
          <p:cNvPr id="4" name="文本框 3"/>
          <p:cNvSpPr txBox="1"/>
          <p:nvPr/>
        </p:nvSpPr>
        <p:spPr>
          <a:xfrm>
            <a:off x="1122589" y="918483"/>
            <a:ext cx="9600619" cy="3908762"/>
          </a:xfrm>
          <a:prstGeom prst="rect">
            <a:avLst/>
          </a:prstGeom>
          <a:noFill/>
        </p:spPr>
        <p:txBody>
          <a:bodyPr wrap="square" rtlCol="0">
            <a:spAutoFit/>
          </a:bodyPr>
          <a:lstStyle/>
          <a:p>
            <a:pPr>
              <a:buNone/>
            </a:pPr>
            <a:r>
              <a:rPr lang="en-US" altLang="zh-CN" sz="2400" b="0" dirty="0" smtClean="0">
                <a:solidFill>
                  <a:srgbClr val="0070C0"/>
                </a:solidFill>
                <a:latin typeface="+mn-lt"/>
              </a:rPr>
              <a:t>Concerns:</a:t>
            </a:r>
          </a:p>
          <a:p>
            <a:pPr>
              <a:buNone/>
            </a:pPr>
            <a:r>
              <a:rPr lang="en-US" altLang="zh-CN" sz="3200" b="0" dirty="0">
                <a:solidFill>
                  <a:srgbClr val="FF0000"/>
                </a:solidFill>
                <a:latin typeface="+mn-lt"/>
              </a:rPr>
              <a:t>	</a:t>
            </a:r>
            <a:r>
              <a:rPr lang="en-US" altLang="zh-CN" sz="2000" b="0" dirty="0" smtClean="0">
                <a:solidFill>
                  <a:srgbClr val="FF0000"/>
                </a:solidFill>
                <a:latin typeface="+mn-lt"/>
              </a:rPr>
              <a:t>1. steep learning curves</a:t>
            </a:r>
          </a:p>
          <a:p>
            <a:pPr>
              <a:buNone/>
            </a:pPr>
            <a:r>
              <a:rPr lang="en-US" altLang="zh-CN" sz="2000" b="0" dirty="0">
                <a:solidFill>
                  <a:srgbClr val="FF0000"/>
                </a:solidFill>
                <a:latin typeface="+mn-lt"/>
              </a:rPr>
              <a:t>	</a:t>
            </a:r>
            <a:r>
              <a:rPr lang="en-US" altLang="zh-CN" sz="2000" b="0" dirty="0" smtClean="0">
                <a:solidFill>
                  <a:srgbClr val="FF0000"/>
                </a:solidFill>
                <a:latin typeface="+mn-lt"/>
              </a:rPr>
              <a:t>2. lengthy setup </a:t>
            </a:r>
            <a:r>
              <a:rPr lang="en-US" altLang="zh-CN" sz="2000" b="0" dirty="0" smtClean="0">
                <a:solidFill>
                  <a:srgbClr val="FF0000"/>
                </a:solidFill>
                <a:latin typeface="+mn-lt"/>
              </a:rPr>
              <a:t>and error-prone</a:t>
            </a:r>
            <a:endParaRPr lang="en-US" altLang="zh-CN" sz="2000" b="0" dirty="0" smtClean="0">
              <a:solidFill>
                <a:srgbClr val="FF0000"/>
              </a:solidFill>
              <a:latin typeface="+mn-lt"/>
            </a:endParaRPr>
          </a:p>
          <a:p>
            <a:pPr>
              <a:buNone/>
            </a:pPr>
            <a:r>
              <a:rPr lang="en-US" altLang="zh-CN" sz="3200" b="0" dirty="0" smtClean="0">
                <a:solidFill>
                  <a:srgbClr val="0070C0"/>
                </a:solidFill>
                <a:latin typeface="+mn-lt"/>
              </a:rPr>
              <a:t>--------------------------------------------------------------------</a:t>
            </a:r>
          </a:p>
          <a:p>
            <a:pPr>
              <a:buNone/>
            </a:pPr>
            <a:r>
              <a:rPr lang="en-US" altLang="zh-CN" sz="2400" b="0" dirty="0">
                <a:solidFill>
                  <a:srgbClr val="0070C0"/>
                </a:solidFill>
              </a:rPr>
              <a:t>Long term goal</a:t>
            </a:r>
            <a:r>
              <a:rPr lang="en-US" altLang="zh-CN" sz="2400" b="0" dirty="0" smtClean="0">
                <a:solidFill>
                  <a:srgbClr val="0070C0"/>
                </a:solidFill>
              </a:rPr>
              <a:t>:</a:t>
            </a:r>
          </a:p>
          <a:p>
            <a:pPr>
              <a:buNone/>
            </a:pPr>
            <a:r>
              <a:rPr lang="en-US" altLang="zh-CN" sz="3200" b="0" dirty="0" smtClean="0">
                <a:solidFill>
                  <a:srgbClr val="0070C0"/>
                </a:solidFill>
                <a:latin typeface="+mn-lt"/>
              </a:rPr>
              <a:t>	</a:t>
            </a:r>
            <a:r>
              <a:rPr lang="en-US" altLang="zh-CN" sz="2000" b="0" dirty="0" smtClean="0">
                <a:solidFill>
                  <a:srgbClr val="0070C0"/>
                </a:solidFill>
                <a:latin typeface="+mn-lt"/>
              </a:rPr>
              <a:t>setup production grade k8s system</a:t>
            </a:r>
            <a:endParaRPr lang="en-US" altLang="zh-CN" sz="2400" b="0" dirty="0" smtClean="0">
              <a:solidFill>
                <a:srgbClr val="0070C0"/>
              </a:solidFill>
              <a:latin typeface="+mn-lt"/>
            </a:endParaRPr>
          </a:p>
          <a:p>
            <a:pPr>
              <a:buNone/>
            </a:pPr>
            <a:r>
              <a:rPr lang="en-US" altLang="zh-CN" sz="3200" b="0" dirty="0" smtClean="0">
                <a:solidFill>
                  <a:srgbClr val="0070C0"/>
                </a:solidFill>
                <a:latin typeface="+mn-lt"/>
              </a:rPr>
              <a:t>	</a:t>
            </a:r>
            <a:r>
              <a:rPr lang="en-US" altLang="zh-CN" sz="2000" b="0" dirty="0" smtClean="0">
                <a:solidFill>
                  <a:srgbClr val="0070C0"/>
                </a:solidFill>
                <a:latin typeface="+mn-lt"/>
              </a:rPr>
              <a:t>create full-automated dev k8s </a:t>
            </a:r>
            <a:r>
              <a:rPr lang="en-US" altLang="zh-CN" sz="2000" b="0" dirty="0" smtClean="0">
                <a:solidFill>
                  <a:srgbClr val="0070C0"/>
                </a:solidFill>
                <a:latin typeface="+mn-lt"/>
              </a:rPr>
              <a:t>environment</a:t>
            </a:r>
            <a:endParaRPr lang="en-US" altLang="zh-CN" sz="2000" b="0" dirty="0" smtClean="0">
              <a:solidFill>
                <a:srgbClr val="0070C0"/>
              </a:solidFill>
              <a:latin typeface="+mn-lt"/>
            </a:endParaRPr>
          </a:p>
          <a:p>
            <a:pPr>
              <a:buNone/>
            </a:pPr>
            <a:r>
              <a:rPr lang="en-US" altLang="zh-CN" sz="3200" b="0" dirty="0" smtClean="0">
                <a:solidFill>
                  <a:srgbClr val="0070C0"/>
                </a:solidFill>
                <a:latin typeface="+mn-lt"/>
              </a:rPr>
              <a:t>	</a:t>
            </a:r>
            <a:r>
              <a:rPr lang="en-US" altLang="zh-CN" sz="2000" b="0" dirty="0" smtClean="0">
                <a:solidFill>
                  <a:srgbClr val="0070C0"/>
                </a:solidFill>
                <a:latin typeface="+mn-lt"/>
              </a:rPr>
              <a:t>create a web-based,  </a:t>
            </a:r>
            <a:r>
              <a:rPr lang="en-US" altLang="zh-CN" sz="2000" b="0" dirty="0" smtClean="0">
                <a:solidFill>
                  <a:srgbClr val="0070C0"/>
                </a:solidFill>
                <a:latin typeface="+mn-lt"/>
              </a:rPr>
              <a:t>API-driven </a:t>
            </a:r>
            <a:r>
              <a:rPr lang="en-US" altLang="zh-CN" sz="2000" b="0" dirty="0" smtClean="0">
                <a:solidFill>
                  <a:srgbClr val="0070C0"/>
                </a:solidFill>
                <a:latin typeface="+mn-lt"/>
              </a:rPr>
              <a:t>deployment system, from setup k8s 	system to app deployment to k8s</a:t>
            </a:r>
            <a:endParaRPr lang="en-US" altLang="zh-CN" sz="2000" b="0" dirty="0">
              <a:solidFill>
                <a:srgbClr val="0070C0"/>
              </a:solidFill>
              <a:latin typeface="+mn-lt"/>
            </a:endParaRPr>
          </a:p>
        </p:txBody>
      </p:sp>
    </p:spTree>
    <p:extLst>
      <p:ext uri="{BB962C8B-B14F-4D97-AF65-F5344CB8AC3E}">
        <p14:creationId xmlns:p14="http://schemas.microsoft.com/office/powerpoint/2010/main" val="4015861377"/>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noFill/>
        <a:ln w="9525" cap="flat" cmpd="sng" algn="ctr">
          <a:noFill/>
          <a:prstDash val="solid"/>
          <a:round/>
          <a:headEnd type="none" w="med" len="med"/>
          <a:tailEnd type="none" w="med" len="med"/>
        </a:ln>
        <a:effectLst/>
      </a:spPr>
      <a:body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BNC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5_华为VI主题16x9">
  <a:themeElements>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fontScheme name="Custom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0C0"/>
        </a:solidFill>
        <a:ln>
          <a:headEnd type="none" w="med" len="med"/>
          <a:tailEnd type="none" w="med" len="med"/>
        </a:ln>
      </a:spPr>
      <a:bodyPr vert="horz" wrap="square" lIns="91440" tIns="45720" rIns="91440" bIns="45720" numCol="1" rtlCol="0" anchor="t" anchorCtr="0" compatLnSpc="1">
        <a:prstTxWarp prst="textNoShape">
          <a:avLst/>
        </a:prstTxWarp>
      </a:bodyPr>
      <a:lstStyle>
        <a:defPPr>
          <a:buFont typeface="Wingdings" pitchFamily="2" charset="2"/>
          <a:buNone/>
          <a:defRPr dirty="0" smtClean="0">
            <a:solidFill>
              <a:srgbClr val="000000"/>
            </a:solidFill>
            <a:latin typeface="Arial" charset="0"/>
            <a:ea typeface="SimSun" pitchFamily="2" charset="-122"/>
          </a:defRPr>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23_华为VI主题16x9">
  <a:themeElements>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fontScheme name="Custom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0C0"/>
        </a:solidFill>
        <a:ln>
          <a:headEnd type="none" w="med" len="med"/>
          <a:tailEnd type="none" w="med" len="med"/>
        </a:ln>
      </a:spPr>
      <a:bodyPr vert="horz" wrap="square" lIns="91440" tIns="45720" rIns="91440" bIns="45720" numCol="1" rtlCol="0" anchor="t" anchorCtr="0" compatLnSpc="1">
        <a:prstTxWarp prst="textNoShape">
          <a:avLst/>
        </a:prstTxWarp>
      </a:bodyPr>
      <a:lstStyle>
        <a:defPPr>
          <a:buFont typeface="Wingdings" pitchFamily="2" charset="2"/>
          <a:buNone/>
          <a:defRPr dirty="0" smtClean="0">
            <a:solidFill>
              <a:srgbClr val="000000"/>
            </a:solidFill>
            <a:latin typeface="Arial" charset="0"/>
            <a:ea typeface="SimSun" pitchFamily="2" charset="-122"/>
          </a:defRPr>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1_华为VI主题16x9">
  <a:themeElements>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fontScheme name="Custom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0C0"/>
        </a:solidFill>
        <a:ln>
          <a:headEnd type="none" w="med" len="med"/>
          <a:tailEnd type="none" w="med" len="med"/>
        </a:ln>
      </a:spPr>
      <a:bodyPr vert="horz" wrap="square" lIns="91440" tIns="45720" rIns="91440" bIns="45720" numCol="1" rtlCol="0" anchor="t" anchorCtr="0" compatLnSpc="1">
        <a:prstTxWarp prst="textNoShape">
          <a:avLst/>
        </a:prstTxWarp>
      </a:bodyPr>
      <a:lstStyle>
        <a:defPPr>
          <a:buFont typeface="Wingdings" pitchFamily="2" charset="2"/>
          <a:buNone/>
          <a:defRPr dirty="0" smtClean="0">
            <a:solidFill>
              <a:srgbClr val="000000"/>
            </a:solidFill>
            <a:latin typeface="Arial" charset="0"/>
            <a:ea typeface="SimSun" pitchFamily="2" charset="-122"/>
          </a:defRPr>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22_华为VI主题16x9">
  <a:themeElements>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fontScheme name="Custom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0C0"/>
        </a:solidFill>
        <a:ln>
          <a:headEnd type="none" w="med" len="med"/>
          <a:tailEnd type="none" w="med" len="med"/>
        </a:ln>
      </a:spPr>
      <a:bodyPr vert="horz" wrap="square" lIns="91440" tIns="45720" rIns="91440" bIns="45720" numCol="1" rtlCol="0" anchor="t" anchorCtr="0" compatLnSpc="1">
        <a:prstTxWarp prst="textNoShape">
          <a:avLst/>
        </a:prstTxWarp>
      </a:bodyPr>
      <a:lstStyle>
        <a:defPPr>
          <a:buFont typeface="Wingdings" pitchFamily="2" charset="2"/>
          <a:buNone/>
          <a:defRPr dirty="0" smtClean="0">
            <a:solidFill>
              <a:srgbClr val="000000"/>
            </a:solidFill>
            <a:latin typeface="Arial" charset="0"/>
            <a:ea typeface="SimSun" pitchFamily="2" charset="-122"/>
          </a:defRPr>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8_华为VI主题16x9">
  <a:themeElements>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fontScheme name="Custom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0C0"/>
        </a:solidFill>
        <a:ln>
          <a:headEnd type="none" w="med" len="med"/>
          <a:tailEnd type="none" w="med" len="med"/>
        </a:ln>
      </a:spPr>
      <a:bodyPr vert="horz" wrap="square" lIns="91440" tIns="45720" rIns="91440" bIns="45720" numCol="1" rtlCol="0" anchor="t" anchorCtr="0" compatLnSpc="1">
        <a:prstTxWarp prst="textNoShape">
          <a:avLst/>
        </a:prstTxWarp>
      </a:bodyPr>
      <a:lstStyle>
        <a:defPPr>
          <a:buFont typeface="Wingdings" pitchFamily="2" charset="2"/>
          <a:buNone/>
          <a:defRPr dirty="0" smtClean="0">
            <a:solidFill>
              <a:srgbClr val="000000"/>
            </a:solidFill>
            <a:latin typeface="Arial" charset="0"/>
            <a:ea typeface="SimSun" pitchFamily="2" charset="-122"/>
          </a:defRPr>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75234" tIns="37618" rIns="75234" bIns="37618" numCol="1" rtlCol="0" anchor="ctr" anchorCtr="0" compatLnSpc="1">
        <a:prstTxWarp prst="textNoShape">
          <a:avLst/>
        </a:prstTxWarp>
      </a:bodyPr>
      <a:lstStyle>
        <a:defPPr algn="ctr" defTabSz="752345">
          <a:buClr>
            <a:srgbClr val="CC9900"/>
          </a:buClr>
          <a:defRPr kumimoji="0" sz="1200" i="0" u="none" strike="noStrike" kern="0" cap="none" spc="0" normalizeH="0" baseline="0" noProof="0" dirty="0" smtClean="0">
            <a:ln>
              <a:noFill/>
            </a:ln>
            <a:effectLst/>
            <a:uLnTx/>
            <a:uFillTx/>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7_华为VI主题16x9">
  <a:themeElements>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fontScheme name="Custom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0C0"/>
        </a:solidFill>
        <a:ln>
          <a:headEnd type="none" w="med" len="med"/>
          <a:tailEnd type="none" w="med" len="med"/>
        </a:ln>
      </a:spPr>
      <a:bodyPr vert="horz" wrap="square" lIns="91440" tIns="45720" rIns="91440" bIns="45720" numCol="1" rtlCol="0" anchor="t" anchorCtr="0" compatLnSpc="1">
        <a:prstTxWarp prst="textNoShape">
          <a:avLst/>
        </a:prstTxWarp>
      </a:bodyPr>
      <a:lstStyle>
        <a:defPPr>
          <a:buFont typeface="Wingdings" pitchFamily="2" charset="2"/>
          <a:buNone/>
          <a:defRPr dirty="0" smtClean="0">
            <a:solidFill>
              <a:srgbClr val="000000"/>
            </a:solidFill>
            <a:latin typeface="Arial" charset="0"/>
            <a:ea typeface="SimSun" pitchFamily="2" charset="-122"/>
          </a:defRPr>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a:themeElements>
    <a:clrScheme name="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_default">
      <a:majorFont>
        <a:latin typeface="FrutigerNext LT Medium"/>
        <a:ea typeface="华文细黑"/>
        <a:cs typeface="SimSun"/>
      </a:majorFont>
      <a:minorFont>
        <a:latin typeface="FrutigerNext LT Medium"/>
        <a:ea typeface="华文细黑"/>
        <a:cs typeface="SimSu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1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3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75234" tIns="37618" rIns="75234" bIns="37618" numCol="1" rtlCol="0" anchor="ctr" anchorCtr="0" compatLnSpc="1">
        <a:prstTxWarp prst="textNoShape">
          <a:avLst/>
        </a:prstTxWarp>
      </a:bodyPr>
      <a:lstStyle>
        <a:defPPr algn="ctr" defTabSz="752345">
          <a:buClr>
            <a:srgbClr val="CC9900"/>
          </a:buClr>
          <a:defRPr kumimoji="0" sz="1200" i="0" u="none" strike="noStrike" kern="0" cap="none" spc="0" normalizeH="0" baseline="0" noProof="0" dirty="0" smtClean="0">
            <a:ln>
              <a:noFill/>
            </a:ln>
            <a:effectLst/>
            <a:uLnTx/>
            <a:uFillTx/>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75234" tIns="37618" rIns="75234" bIns="37618" numCol="1" rtlCol="0" anchor="ctr" anchorCtr="0" compatLnSpc="1">
        <a:prstTxWarp prst="textNoShape">
          <a:avLst/>
        </a:prstTxWarp>
      </a:bodyPr>
      <a:lstStyle>
        <a:defPPr algn="ctr" defTabSz="752345">
          <a:buClr>
            <a:srgbClr val="CC9900"/>
          </a:buClr>
          <a:defRPr kumimoji="0" sz="1200" i="0" u="none" strike="noStrike" kern="0" cap="none" spc="0" normalizeH="0" baseline="0" noProof="0" dirty="0" smtClean="0">
            <a:ln>
              <a:noFill/>
            </a:ln>
            <a:effectLst/>
            <a:uLnTx/>
            <a:uFillTx/>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9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哥哥">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15_default">
  <a:themeElements>
    <a:clrScheme name="14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14_default">
      <a:majorFont>
        <a:latin typeface="FrutigerNext LT Medium"/>
        <a:ea typeface="宋体"/>
        <a:cs typeface=""/>
      </a:majorFont>
      <a:minorFont>
        <a:latin typeface="FrutigerNext LT Regular"/>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14_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4_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4_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4_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4_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4_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4_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4_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4_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4_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4_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14_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4_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6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a:solidFill>
            <a:srgbClr val="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75234" tIns="37618" rIns="75234" bIns="37618" numCol="1" rtlCol="0" anchor="ctr" anchorCtr="0" compatLnSpc="1">
        <a:prstTxWarp prst="textNoShape">
          <a:avLst/>
        </a:prstTxWarp>
      </a:bodyPr>
      <a:lstStyle>
        <a:defPPr algn="ctr" defTabSz="752345">
          <a:buClr>
            <a:srgbClr val="CC9900"/>
          </a:buClr>
          <a:defRPr kumimoji="0" sz="1200" i="0" u="none" strike="noStrike" kern="0" cap="none" spc="0" normalizeH="0" baseline="0" noProof="0" dirty="0" smtClean="0">
            <a:ln>
              <a:noFill/>
            </a:ln>
            <a:effectLst/>
            <a:uLnTx/>
            <a:uFillTx/>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16_华为VI主题16x9">
  <a:themeElements>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fontScheme name="Custom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0C0"/>
        </a:solidFill>
        <a:ln>
          <a:headEnd type="none" w="med" len="med"/>
          <a:tailEnd type="none" w="med" len="med"/>
        </a:ln>
      </a:spPr>
      <a:bodyPr vert="horz" wrap="square" lIns="91440" tIns="45720" rIns="91440" bIns="45720" numCol="1" rtlCol="0" anchor="t" anchorCtr="0" compatLnSpc="1">
        <a:prstTxWarp prst="textNoShape">
          <a:avLst/>
        </a:prstTxWarp>
      </a:bodyPr>
      <a:lstStyle>
        <a:defPPr>
          <a:buFont typeface="Wingdings" pitchFamily="2" charset="2"/>
          <a:buNone/>
          <a:defRPr dirty="0" smtClean="0">
            <a:solidFill>
              <a:srgbClr val="000000"/>
            </a:solidFill>
            <a:latin typeface="Arial" charset="0"/>
            <a:ea typeface="SimSun" pitchFamily="2" charset="-122"/>
          </a:defRPr>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24_华为VI主题16x9">
  <a:themeElements>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fontScheme name="Custom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0C0"/>
        </a:solidFill>
        <a:ln>
          <a:headEnd type="none" w="med" len="med"/>
          <a:tailEnd type="none" w="med" len="med"/>
        </a:ln>
      </a:spPr>
      <a:bodyPr vert="horz" wrap="square" lIns="91440" tIns="45720" rIns="91440" bIns="45720" numCol="1" rtlCol="0" anchor="t" anchorCtr="0" compatLnSpc="1">
        <a:prstTxWarp prst="textNoShape">
          <a:avLst/>
        </a:prstTxWarp>
      </a:bodyPr>
      <a:lstStyle>
        <a:defPPr>
          <a:buFont typeface="Wingdings" pitchFamily="2" charset="2"/>
          <a:buNone/>
          <a:defRPr dirty="0" smtClean="0">
            <a:solidFill>
              <a:srgbClr val="000000"/>
            </a:solidFill>
            <a:latin typeface="Arial" charset="0"/>
            <a:ea typeface="SimSun" pitchFamily="2" charset="-122"/>
          </a:defRPr>
        </a:defPPr>
      </a:lstStyle>
      <a:style>
        <a:lnRef idx="2">
          <a:schemeClr val="accent2"/>
        </a:lnRef>
        <a:fillRef idx="1">
          <a:schemeClr val="lt1"/>
        </a:fillRef>
        <a:effectRef idx="0">
          <a:schemeClr val="accent2"/>
        </a:effectRef>
        <a:fontRef idx="minor">
          <a:schemeClr val="dk1"/>
        </a:fontRef>
      </a: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79200" tIns="39600" rIns="79200" bIns="39600" numCol="1" rtlCol="0" anchor="t" anchorCtr="0" compatLnSpc="1">
        <a:prstTxWarp prst="textNoShape">
          <a:avLst/>
        </a:prstTxWarp>
        <a:noAutofit/>
      </a:bodyPr>
      <a:lstStyle>
        <a:defPPr marL="0" marR="0" indent="0" algn="l" defTabSz="801688" rtl="0" eaLnBrk="1" fontAlgn="base" latinLnBrk="0" hangingPunct="1">
          <a:lnSpc>
            <a:spcPct val="100000"/>
          </a:lnSpc>
          <a:spcBef>
            <a:spcPct val="0"/>
          </a:spcBef>
          <a:spcAft>
            <a:spcPct val="0"/>
          </a:spcAft>
          <a:buClrTx/>
          <a:buSzTx/>
          <a:buFontTx/>
          <a:buNone/>
          <a:tabLst/>
          <a:defRPr kumimoji="0"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noFill/>
        <a:ln w="9525" cap="flat" cmpd="sng" algn="ctr">
          <a:noFill/>
          <a:prstDash val="solid"/>
          <a:round/>
          <a:headEnd type="none" w="med" len="med"/>
          <a:tailEnd type="none" w="med" len="med"/>
        </a:ln>
        <a:effectLst/>
      </a:spPr>
      <a:body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8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79200" tIns="39600" rIns="79200" bIns="39600" numCol="1" rtlCol="0" anchor="t" anchorCtr="0" compatLnSpc="1">
        <a:prstTxWarp prst="textNoShape">
          <a:avLst/>
        </a:prstTxWarp>
        <a:noAutofit/>
      </a:bodyPr>
      <a:lstStyle>
        <a:defPPr marL="0" marR="0" indent="0" algn="l" defTabSz="801688" rtl="0" eaLnBrk="1" fontAlgn="base" latinLnBrk="0" hangingPunct="1">
          <a:lnSpc>
            <a:spcPct val="100000"/>
          </a:lnSpc>
          <a:spcBef>
            <a:spcPct val="0"/>
          </a:spcBef>
          <a:spcAft>
            <a:spcPct val="0"/>
          </a:spcAft>
          <a:buClrTx/>
          <a:buSzTx/>
          <a:buFontTx/>
          <a:buNone/>
          <a:tabLst/>
          <a:defRPr kumimoji="0"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9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79200" tIns="39600" rIns="79200" bIns="39600" numCol="1" rtlCol="0" anchor="t" anchorCtr="0" compatLnSpc="1">
        <a:prstTxWarp prst="textNoShape">
          <a:avLst/>
        </a:prstTxWarp>
        <a:noAutofit/>
      </a:bodyPr>
      <a:lstStyle>
        <a:defPPr marL="0" marR="0" indent="0" algn="l" defTabSz="801688" rtl="0" eaLnBrk="1" fontAlgn="base" latinLnBrk="0" hangingPunct="1">
          <a:lnSpc>
            <a:spcPct val="100000"/>
          </a:lnSpc>
          <a:spcBef>
            <a:spcPct val="0"/>
          </a:spcBef>
          <a:spcAft>
            <a:spcPct val="0"/>
          </a:spcAft>
          <a:buClrTx/>
          <a:buSzTx/>
          <a:buFontTx/>
          <a:buNone/>
          <a:tabLst/>
          <a:defRPr kumimoji="0"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0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79200" tIns="39600" rIns="79200" bIns="39600" numCol="1" rtlCol="0" anchor="t" anchorCtr="0" compatLnSpc="1">
        <a:prstTxWarp prst="textNoShape">
          <a:avLst/>
        </a:prstTxWarp>
        <a:noAutofit/>
      </a:bodyPr>
      <a:lstStyle>
        <a:defPPr marL="0" marR="0" indent="0" algn="l" defTabSz="801688" rtl="0" eaLnBrk="1" fontAlgn="base" latinLnBrk="0" hangingPunct="1">
          <a:lnSpc>
            <a:spcPct val="100000"/>
          </a:lnSpc>
          <a:spcBef>
            <a:spcPct val="0"/>
          </a:spcBef>
          <a:spcAft>
            <a:spcPct val="0"/>
          </a:spcAft>
          <a:buClrTx/>
          <a:buSzTx/>
          <a:buFontTx/>
          <a:buNone/>
          <a:tabLst/>
          <a:defRPr kumimoji="0"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2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79200" tIns="39600" rIns="79200" bIns="39600" numCol="1" rtlCol="0" anchor="t" anchorCtr="0" compatLnSpc="1">
        <a:prstTxWarp prst="textNoShape">
          <a:avLst/>
        </a:prstTxWarp>
        <a:noAutofit/>
      </a:bodyPr>
      <a:lstStyle>
        <a:defPPr marL="0" marR="0" indent="0" algn="l" defTabSz="801688" rtl="0" eaLnBrk="1" fontAlgn="base" latinLnBrk="0" hangingPunct="1">
          <a:lnSpc>
            <a:spcPct val="100000"/>
          </a:lnSpc>
          <a:spcBef>
            <a:spcPct val="0"/>
          </a:spcBef>
          <a:spcAft>
            <a:spcPct val="0"/>
          </a:spcAft>
          <a:buClrTx/>
          <a:buSzTx/>
          <a:buFontTx/>
          <a:buNone/>
          <a:tabLst/>
          <a:defRPr kumimoji="0"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3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79200" tIns="39600" rIns="79200" bIns="39600" numCol="1" rtlCol="0" anchor="t" anchorCtr="0" compatLnSpc="1">
        <a:prstTxWarp prst="textNoShape">
          <a:avLst/>
        </a:prstTxWarp>
        <a:noAutofit/>
      </a:bodyPr>
      <a:lstStyle>
        <a:defPPr marL="0" marR="0" indent="0" algn="l" defTabSz="801688" rtl="0" eaLnBrk="1" fontAlgn="base" latinLnBrk="0" hangingPunct="1">
          <a:lnSpc>
            <a:spcPct val="100000"/>
          </a:lnSpc>
          <a:spcBef>
            <a:spcPct val="0"/>
          </a:spcBef>
          <a:spcAft>
            <a:spcPct val="0"/>
          </a:spcAft>
          <a:buClrTx/>
          <a:buSzTx/>
          <a:buFontTx/>
          <a:buNone/>
          <a:tabLst/>
          <a:defRPr kumimoji="0"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11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79200" tIns="39600" rIns="79200" bIns="39600" numCol="1" rtlCol="0" anchor="t" anchorCtr="0" compatLnSpc="1">
        <a:prstTxWarp prst="textNoShape">
          <a:avLst/>
        </a:prstTxWarp>
        <a:noAutofit/>
      </a:bodyPr>
      <a:lstStyle>
        <a:defPPr marL="0" marR="0" indent="0" algn="l" defTabSz="801688" rtl="0" eaLnBrk="1" fontAlgn="base" latinLnBrk="0" hangingPunct="1">
          <a:lnSpc>
            <a:spcPct val="100000"/>
          </a:lnSpc>
          <a:spcBef>
            <a:spcPct val="0"/>
          </a:spcBef>
          <a:spcAft>
            <a:spcPct val="0"/>
          </a:spcAft>
          <a:buClrTx/>
          <a:buSzTx/>
          <a:buFontTx/>
          <a:buNone/>
          <a:tabLst/>
          <a:defRPr kumimoji="0"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2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79200" tIns="39600" rIns="79200" bIns="39600" numCol="1" rtlCol="0" anchor="t" anchorCtr="0" compatLnSpc="1">
        <a:prstTxWarp prst="textNoShape">
          <a:avLst/>
        </a:prstTxWarp>
        <a:noAutofit/>
      </a:bodyPr>
      <a:lstStyle>
        <a:defPPr marL="0" marR="0" indent="0" algn="l" defTabSz="801688" rtl="0" eaLnBrk="1" fontAlgn="base" latinLnBrk="0" hangingPunct="1">
          <a:lnSpc>
            <a:spcPct val="100000"/>
          </a:lnSpc>
          <a:spcBef>
            <a:spcPct val="0"/>
          </a:spcBef>
          <a:spcAft>
            <a:spcPct val="0"/>
          </a:spcAft>
          <a:buClrTx/>
          <a:buSzTx/>
          <a:buFontTx/>
          <a:buNone/>
          <a:tabLst/>
          <a:defRPr kumimoji="0"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13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79200" tIns="39600" rIns="79200" bIns="39600" numCol="1" rtlCol="0" anchor="t" anchorCtr="0" compatLnSpc="1">
        <a:prstTxWarp prst="textNoShape">
          <a:avLst/>
        </a:prstTxWarp>
        <a:noAutofit/>
      </a:bodyPr>
      <a:lstStyle>
        <a:defPPr marL="0" marR="0" indent="0" algn="l" defTabSz="801688" rtl="0" eaLnBrk="1" fontAlgn="base" latinLnBrk="0" hangingPunct="1">
          <a:lnSpc>
            <a:spcPct val="100000"/>
          </a:lnSpc>
          <a:spcBef>
            <a:spcPct val="0"/>
          </a:spcBef>
          <a:spcAft>
            <a:spcPct val="0"/>
          </a:spcAft>
          <a:buClrTx/>
          <a:buSzTx/>
          <a:buFontTx/>
          <a:buNone/>
          <a:tabLst/>
          <a:defRPr kumimoji="0"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4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79200" tIns="39600" rIns="79200" bIns="39600" numCol="1" rtlCol="0" anchor="t" anchorCtr="0" compatLnSpc="1">
        <a:prstTxWarp prst="textNoShape">
          <a:avLst/>
        </a:prstTxWarp>
        <a:noAutofit/>
      </a:bodyPr>
      <a:lstStyle>
        <a:defPPr marL="0" marR="0" indent="0" algn="l" defTabSz="801688" rtl="0" eaLnBrk="1" fontAlgn="base" latinLnBrk="0" hangingPunct="1">
          <a:lnSpc>
            <a:spcPct val="100000"/>
          </a:lnSpc>
          <a:spcBef>
            <a:spcPct val="0"/>
          </a:spcBef>
          <a:spcAft>
            <a:spcPct val="0"/>
          </a:spcAft>
          <a:buClrTx/>
          <a:buSzTx/>
          <a:buFontTx/>
          <a:buNone/>
          <a:tabLst/>
          <a:defRPr kumimoji="0"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_自定义设计方案">
  <a:themeElements>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latin typeface="FrutigerNext LT Regular" pitchFamily="34" charset="0"/>
            <a:ea typeface="ＭＳ Ｐゴシック" pitchFamily="34" charset="-128"/>
          </a:defRPr>
        </a:defPPr>
      </a:lstStyle>
    </a:lnDef>
  </a:objectDefaults>
  <a:extraClrSchemeLst>
    <a:extraClrScheme>
      <a:clrScheme name="1_自定义设计方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efault">
  <a:themeElements>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3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2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63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noFill/>
        <a:ln w="9525" cap="flat" cmpd="sng" algn="ctr">
          <a:noFill/>
          <a:prstDash val="solid"/>
          <a:round/>
          <a:headEnd type="none" w="med" len="med"/>
          <a:tailEnd type="none" w="med" len="med"/>
        </a:ln>
        <a:effectLst/>
      </a:spPr>
      <a:body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87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marL="355600" indent="-177800" defTabSz="905264" fontAlgn="auto">
          <a:lnSpc>
            <a:spcPct val="150000"/>
          </a:lnSpc>
          <a:spcBef>
            <a:spcPts val="1200"/>
          </a:spcBef>
          <a:spcAft>
            <a:spcPts val="0"/>
          </a:spcAft>
          <a:buClrTx/>
          <a:buNone/>
          <a:defRPr sz="1400" kern="0" dirty="0" smtClean="0">
            <a:solidFill>
              <a:srgbClr val="000000"/>
            </a:solidFill>
            <a:latin typeface="微软雅黑" pitchFamily="34" charset="-122"/>
            <a:ea typeface="微软雅黑" pitchFamily="34" charset="-122"/>
          </a:defRPr>
        </a:defPPr>
      </a:lstStyle>
    </a:spDef>
    <a:lnDef>
      <a:spPr bwMode="auto">
        <a:noFill/>
        <a:ln w="9525" cap="flat" cmpd="sng" algn="ctr">
          <a:noFill/>
          <a:prstDash val="solid"/>
          <a:round/>
          <a:headEnd type="none" w="med" len="med"/>
          <a:tailEnd type="none" w="med" len="med"/>
        </a:ln>
        <a:effectLst/>
      </a:spPr>
      <a:body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88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noFill/>
        <a:ln w="9525" cap="flat" cmpd="sng" algn="ctr">
          <a:noFill/>
          <a:prstDash val="solid"/>
          <a:round/>
          <a:headEnd type="none" w="med" len="med"/>
          <a:tailEnd type="none" w="med" len="med"/>
        </a:ln>
        <a:effectLst/>
      </a:spPr>
      <a:body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85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noFill/>
        <a:ln w="9525" cap="flat" cmpd="sng" algn="ctr">
          <a:noFill/>
          <a:prstDash val="solid"/>
          <a:round/>
          <a:headEnd type="none" w="med" len="med"/>
          <a:tailEnd type="none" w="med" len="med"/>
        </a:ln>
        <a:effectLst/>
      </a:spPr>
      <a:body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80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1" i="0" u="none" strike="noStrike" cap="none" normalizeH="0" baseline="0" smtClean="0">
            <a:ln>
              <a:noFill/>
            </a:ln>
            <a:solidFill>
              <a:schemeClr val="tx1"/>
            </a:solidFill>
            <a:effectLst/>
            <a:latin typeface="Arial" charset="0"/>
            <a:ea typeface="SimSun" pitchFamily="2" charset="-122"/>
          </a:defRPr>
        </a:defPPr>
      </a:lstStyle>
    </a:spDef>
    <a:lnDef>
      <a:spPr bwMode="auto">
        <a:noFill/>
        <a:ln w="9525" cap="flat" cmpd="sng" algn="ctr">
          <a:noFill/>
          <a:prstDash val="solid"/>
          <a:round/>
          <a:headEnd type="none" w="med" len="med"/>
          <a:tailEnd type="none" w="med" len="med"/>
        </a:ln>
        <a:effectLst/>
      </a:spPr>
      <a:body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81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1" i="0" u="none" strike="noStrike" cap="none" normalizeH="0" baseline="0" smtClean="0">
            <a:ln>
              <a:noFill/>
            </a:ln>
            <a:solidFill>
              <a:schemeClr val="tx1"/>
            </a:solidFill>
            <a:effectLst/>
            <a:latin typeface="Arial" charset="0"/>
            <a:ea typeface="SimSun" pitchFamily="2" charset="-122"/>
          </a:defRPr>
        </a:defPPr>
      </a:lstStyle>
    </a:spDef>
    <a:lnDef>
      <a:spPr bwMode="auto">
        <a:noFill/>
        <a:ln w="9525" cap="flat" cmpd="sng" algn="ctr">
          <a:noFill/>
          <a:prstDash val="solid"/>
          <a:round/>
          <a:headEnd type="none" w="med" len="med"/>
          <a:tailEnd type="none" w="med" len="med"/>
        </a:ln>
        <a:effectLst/>
      </a:spPr>
      <a:body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82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1" i="0" u="none" strike="noStrike" cap="none" normalizeH="0" baseline="0" smtClean="0">
            <a:ln>
              <a:noFill/>
            </a:ln>
            <a:solidFill>
              <a:schemeClr val="tx1"/>
            </a:solidFill>
            <a:effectLst/>
            <a:latin typeface="Arial" charset="0"/>
            <a:ea typeface="SimSun" pitchFamily="2" charset="-122"/>
          </a:defRPr>
        </a:defPPr>
      </a:lstStyle>
    </a:spDef>
    <a:lnDef>
      <a:spPr bwMode="auto">
        <a:noFill/>
        <a:ln w="9525" cap="flat" cmpd="sng" algn="ctr">
          <a:noFill/>
          <a:prstDash val="solid"/>
          <a:round/>
          <a:headEnd type="none" w="med" len="med"/>
          <a:tailEnd type="none" w="med" len="med"/>
        </a:ln>
        <a:effectLst/>
      </a:spPr>
      <a:body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84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1" i="0" u="none" strike="noStrike" cap="none" normalizeH="0" baseline="0" smtClean="0">
            <a:ln>
              <a:noFill/>
            </a:ln>
            <a:solidFill>
              <a:schemeClr val="tx1"/>
            </a:solidFill>
            <a:effectLst/>
            <a:latin typeface="Arial" charset="0"/>
            <a:ea typeface="SimSun" pitchFamily="2" charset="-122"/>
          </a:defRPr>
        </a:defPPr>
      </a:lstStyle>
    </a:spDef>
    <a:lnDef>
      <a:spPr bwMode="auto">
        <a:noFill/>
        <a:ln w="9525" cap="flat" cmpd="sng" algn="ctr">
          <a:noFill/>
          <a:prstDash val="solid"/>
          <a:round/>
          <a:headEnd type="none" w="med" len="med"/>
          <a:tailEnd type="none" w="med" len="med"/>
        </a:ln>
        <a:effectLst/>
      </a:spPr>
      <a:body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83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1" i="0" u="none" strike="noStrike" cap="none" normalizeH="0" baseline="0" smtClean="0">
            <a:ln>
              <a:noFill/>
            </a:ln>
            <a:solidFill>
              <a:schemeClr val="tx1"/>
            </a:solidFill>
            <a:effectLst/>
            <a:latin typeface="Arial" charset="0"/>
            <a:ea typeface="SimSun" pitchFamily="2" charset="-122"/>
          </a:defRPr>
        </a:defPPr>
      </a:lstStyle>
    </a:spDef>
    <a:lnDef>
      <a:spPr bwMode="auto">
        <a:noFill/>
        <a:ln w="9525" cap="flat" cmpd="sng" algn="ctr">
          <a:noFill/>
          <a:prstDash val="solid"/>
          <a:round/>
          <a:headEnd type="none" w="med" len="med"/>
          <a:tailEnd type="none" w="med" len="med"/>
        </a:ln>
        <a:effectLst/>
      </a:spPr>
      <a:body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efault">
  <a:themeElements>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3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86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noFill/>
        <a:ln w="9525" cap="flat" cmpd="sng" algn="ctr">
          <a:noFill/>
          <a:prstDash val="solid"/>
          <a:round/>
          <a:headEnd type="none" w="med" len="med"/>
          <a:tailEnd type="none" w="med" len="med"/>
        </a:ln>
        <a:effectLst/>
      </a:spPr>
      <a:body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6_default">
  <a:themeElements>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3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89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noFill/>
        <a:ln w="9525" cap="flat" cmpd="sng" algn="ctr">
          <a:noFill/>
          <a:prstDash val="solid"/>
          <a:round/>
          <a:headEnd type="none" w="med" len="med"/>
          <a:tailEnd type="none" w="med" len="med"/>
        </a:ln>
        <a:effectLst/>
      </a:spPr>
      <a:body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6_default">
  <a:themeElements>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3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封面">
  <a:themeElements>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9A19F"/>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3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noFill/>
        <a:ln w="9525" cap="flat" cmpd="sng" algn="ctr">
          <a:noFill/>
          <a:prstDash val="solid"/>
          <a:round/>
          <a:headEnd type="none" w="med" len="med"/>
          <a:tailEnd type="none" w="med" len="med"/>
        </a:ln>
        <a:effectLst/>
      </a:spPr>
      <a:body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default">
  <a:themeElements>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3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16比9PPT模板</Template>
  <TotalTime>11860</TotalTime>
  <Words>203</Words>
  <Application>Microsoft Office PowerPoint</Application>
  <PresentationFormat>Custom</PresentationFormat>
  <Paragraphs>56</Paragraphs>
  <Slides>10</Slides>
  <Notes>0</Notes>
  <HiddenSlides>0</HiddenSlides>
  <MMClips>0</MMClips>
  <ScaleCrop>false</ScaleCrop>
  <HeadingPairs>
    <vt:vector size="8" baseType="variant">
      <vt:variant>
        <vt:lpstr>Fonts Used</vt:lpstr>
      </vt:variant>
      <vt:variant>
        <vt:i4>14</vt:i4>
      </vt:variant>
      <vt:variant>
        <vt:lpstr>Theme</vt:lpstr>
      </vt:variant>
      <vt:variant>
        <vt:i4>52</vt:i4>
      </vt:variant>
      <vt:variant>
        <vt:lpstr>Embedded OLE Servers</vt:lpstr>
      </vt:variant>
      <vt:variant>
        <vt:i4>1</vt:i4>
      </vt:variant>
      <vt:variant>
        <vt:lpstr>Slide Titles</vt:lpstr>
      </vt:variant>
      <vt:variant>
        <vt:i4>10</vt:i4>
      </vt:variant>
    </vt:vector>
  </HeadingPairs>
  <TitlesOfParts>
    <vt:vector size="77" baseType="lpstr">
      <vt:lpstr>FrutigerNext LT Bold</vt:lpstr>
      <vt:lpstr>FrutigerNext LT Light</vt:lpstr>
      <vt:lpstr>FrutigerNext LT Medium</vt:lpstr>
      <vt:lpstr>FrutigerNext LT Regular</vt:lpstr>
      <vt:lpstr>微软雅黑</vt:lpstr>
      <vt:lpstr>ＭＳ Ｐゴシック</vt:lpstr>
      <vt:lpstr>ＭＳ Ｐゴシック</vt:lpstr>
      <vt:lpstr>黑体</vt:lpstr>
      <vt:lpstr>宋体</vt:lpstr>
      <vt:lpstr>宋体</vt:lpstr>
      <vt:lpstr>华文细黑</vt:lpstr>
      <vt:lpstr>Arial</vt:lpstr>
      <vt:lpstr>Calibri</vt:lpstr>
      <vt:lpstr>Wingdings</vt:lpstr>
      <vt:lpstr>11_主题1</vt:lpstr>
      <vt:lpstr>1_default</vt:lpstr>
      <vt:lpstr>华为VI主题16x9</vt:lpstr>
      <vt:lpstr>4_default</vt:lpstr>
      <vt:lpstr>5_default</vt:lpstr>
      <vt:lpstr>6_default</vt:lpstr>
      <vt:lpstr>封面</vt:lpstr>
      <vt:lpstr>1_华为VI主题16x9</vt:lpstr>
      <vt:lpstr>7_default</vt:lpstr>
      <vt:lpstr>30_主题1</vt:lpstr>
      <vt:lpstr>2_华为VI主题16x9</vt:lpstr>
      <vt:lpstr>BNCtemplate</vt:lpstr>
      <vt:lpstr>15_华为VI主题16x9</vt:lpstr>
      <vt:lpstr>23_华为VI主题16x9</vt:lpstr>
      <vt:lpstr>21_华为VI主题16x9</vt:lpstr>
      <vt:lpstr>22_华为VI主题16x9</vt:lpstr>
      <vt:lpstr>18_华为VI主题16x9</vt:lpstr>
      <vt:lpstr>4_华为VI主题16x9</vt:lpstr>
      <vt:lpstr>17_华为VI主题16x9</vt:lpstr>
      <vt:lpstr>3_华为VI主题16x9</vt:lpstr>
      <vt:lpstr>5_华为VI主题16x9</vt:lpstr>
      <vt:lpstr>9_自定义设计方案</vt:lpstr>
      <vt:lpstr>15_default</vt:lpstr>
      <vt:lpstr>27_主题1</vt:lpstr>
      <vt:lpstr>6_华为VI主题16x9</vt:lpstr>
      <vt:lpstr>16_华为VI主题16x9</vt:lpstr>
      <vt:lpstr>24_华为VI主题16x9</vt:lpstr>
      <vt:lpstr>内容Copytext </vt:lpstr>
      <vt:lpstr>default</vt:lpstr>
      <vt:lpstr>8_default</vt:lpstr>
      <vt:lpstr>9_default</vt:lpstr>
      <vt:lpstr>10_default</vt:lpstr>
      <vt:lpstr>2_default</vt:lpstr>
      <vt:lpstr>3_default</vt:lpstr>
      <vt:lpstr>11_default</vt:lpstr>
      <vt:lpstr>12_default</vt:lpstr>
      <vt:lpstr>13_default</vt:lpstr>
      <vt:lpstr>14_default</vt:lpstr>
      <vt:lpstr>1_自定义设计方案</vt:lpstr>
      <vt:lpstr>12_主题1</vt:lpstr>
      <vt:lpstr>63_华为VI主题16x9</vt:lpstr>
      <vt:lpstr>87_华为VI主题16x9</vt:lpstr>
      <vt:lpstr>88_华为VI主题16x9</vt:lpstr>
      <vt:lpstr>85_华为VI主题16x9</vt:lpstr>
      <vt:lpstr>80_华为VI主题16x9</vt:lpstr>
      <vt:lpstr>81_华为VI主题16x9</vt:lpstr>
      <vt:lpstr>82_华为VI主题16x9</vt:lpstr>
      <vt:lpstr>84_华为VI主题16x9</vt:lpstr>
      <vt:lpstr>83_华为VI主题16x9</vt:lpstr>
      <vt:lpstr>86_华为VI主题16x9</vt:lpstr>
      <vt:lpstr>16_default</vt:lpstr>
      <vt:lpstr>89_华为VI主题16x9</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subject>Mobile World Congress 2011</dc:subject>
  <dc:creator>Jean Cai Zuanhua &amp; Sean Liu Qingliang</dc:creator>
  <cp:lastModifiedBy>Li Cai</cp:lastModifiedBy>
  <cp:revision>3558</cp:revision>
  <dcterms:created xsi:type="dcterms:W3CDTF">2009-12-22T06:27:04Z</dcterms:created>
  <dcterms:modified xsi:type="dcterms:W3CDTF">2019-01-23T19:28:05Z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(4)YcRymlXGkfcBWvfHLQV5+xQ4f8tAk7gk78KkjFVo/fxnf12o63q4qfhocvJSeiHNv3ZB9iFW_x000d_ yAYTg64rymyvALS5zu5WTPT6MaJ4KJm6AtBQXH6JFRrVbuZuny4NDOYLKeOm04si9Gl2txvg_x000d_ gdIIKKBpcjydmZS0g66YTecy1z7cS678VR/1j5+RmZFzFolnAr8RK5/XuhiVL7n9IKewOxP/_x000d_ XmnW6L/GI84/vnIBzn</vt:lpwstr>
  </property>
  <property fmtid="{D5CDD505-2E9C-101B-9397-08002B2CF9AE}" pid="3" name="_ms_pID_7253431">
    <vt:lpwstr>ms2/5EuukxPl8XRay1ARwKTDP+cVNNc4K+GcrCtloEatWDDCQMxSLM_x000d_ Txu9+l7OfI/t75nCAyJo7NDG3U/83mtCsHvBRcqeBJqVGvq1NylTpowBSeSCT82yy0pIYWcn_x000d_ rdfiVjmWxwr4/HW3zGqdDX3ccnUilRzHDszkOqHlO0qHF3rGWzoBzHNCknoqIfIfCmWHu0vD_x000d_ URHW8bqL716TPxV0PRfWD6+5b6li1kyC/SlD</vt:lpwstr>
  </property>
  <property fmtid="{D5CDD505-2E9C-101B-9397-08002B2CF9AE}" pid="4" name="_ms_pID_7253432">
    <vt:lpwstr>gd7Lv/oMoSkL/juvVj6t7ENpCzuc6fn0/du0_x000d_ ollqXOWfqfTRfOWMs1wxfURO3/DPm/OOaQlOeReBUVEb/jQoJZZrXXaUosONus270aSrPwTS_x000d_ LW6fc41glCaLzqg2p3b9N4FhvOvJxM5Y8edW+XLOWn6aLQHta37jZAZ8Bm9295zLZy7x1KqS_x000d_ 0MeKI3rRypcqH97FLTKQX0pvrcajE7KRx3eBjtaAZa8TAGXPpmJQUa</vt:lpwstr>
  </property>
  <property fmtid="{D5CDD505-2E9C-101B-9397-08002B2CF9AE}" pid="5" name="_ms_pID_7253433">
    <vt:lpwstr>oVjXmOhTJjEg14+vj3_x000d_ /imG/wluu5S7s1UMfbhHZj1kUn1VgI4T58oGhl59PC+E+BI59zg2apgg8Hzchp/sXqkMgXWd_x000d_ wFJGUIe3xBIiKlLJrg5ZTenldIxlPxwAkgZ2NHze+g/a5Aq8IkeFq8NebJmMkQ==</vt:lpwstr>
  </property>
  <property fmtid="{D5CDD505-2E9C-101B-9397-08002B2CF9AE}" pid="6" name="_new_ms_pID_72543">
    <vt:lpwstr>(3)BukH+QXhMixwFX+E3KaAEmqFhVwq+yDZUgOZUrXbGvF8SOnbjANABGcV9r5njL5TsDVpudUg
BWerFGCXCTOISejEFoRpJ4ge/t5nr2YpOlSTyzbjflwE1jISbtNN+5eOPkLjc4dV8I1zByf5
7zA1v807nnPzQYgTClojlmr/yoxwYmu1e1YM+HpkLkDgq+rAAxC1oZ/DJa41mZf7yW+mYTX0
vmSzNoIUAxxlsOJZD9</vt:lpwstr>
  </property>
  <property fmtid="{D5CDD505-2E9C-101B-9397-08002B2CF9AE}" pid="7" name="_new_ms_pID_725431">
    <vt:lpwstr>F2/HgHgDKwY2wdHK3N70IOOS+qZOKi3N6Wxb0YAT22aimLViuxcWou
aNuV0RBpjowPUzGdz9DtFsB88nf2tNspnDQl1+B29vn6JOYijxmjFaKDEK6dAGOhTuD2gsT/
IosZitt0qSkSrd1N2Un4BeBWTWZ8ilac265Cup9QQxpLFcu8X0PYr/0iYcWXjUwRrQOnUJFO
heD1ftdqLyWK5/MdZkfLdEe84obD/aSa8PEv</vt:lpwstr>
  </property>
  <property fmtid="{D5CDD505-2E9C-101B-9397-08002B2CF9AE}" pid="8" name="_new_ms_pID_725432">
    <vt:lpwstr>9yiNC2VeR5kpFlMVBWbyLiUcgBLJG9cunsh/
omAsV43D0FNZ8PgiHI4xk7FpzVW2u5rNhrh2yqYS9zvVF/eoasmaNVf3soFelA+RUcoZV2NN
acOFH1D+jxmuBhhQUv9EcDR5bzlWo4YRgoVcUVzS/4g=</vt:lpwstr>
  </property>
  <property fmtid="{D5CDD505-2E9C-101B-9397-08002B2CF9AE}" pid="9" name="_new_ms_pID_725433">
    <vt:lpwstr>Dl</vt:lpwstr>
  </property>
  <property fmtid="{D5CDD505-2E9C-101B-9397-08002B2CF9AE}" pid="10" name="_new_ms_pID_72543_00">
    <vt:lpwstr>_new_ms_pID_72543</vt:lpwstr>
  </property>
  <property fmtid="{D5CDD505-2E9C-101B-9397-08002B2CF9AE}" pid="11" name="_new_ms_pID_725431_00">
    <vt:lpwstr>_new_ms_pID_725431</vt:lpwstr>
  </property>
  <property fmtid="{D5CDD505-2E9C-101B-9397-08002B2CF9AE}" pid="12" name="_new_ms_pID_725432_00">
    <vt:lpwstr>_new_ms_pID_725432</vt:lpwstr>
  </property>
  <property fmtid="{D5CDD505-2E9C-101B-9397-08002B2CF9AE}" pid="13" name="_2015_ms_pID_725343">
    <vt:lpwstr>(3)ppzS7JzAqtD62un3xVzAtYEo2bkfxCpZ8IwKzQl1f3+axKORUfclydDVKfILdQMgFNltX1jx
/kARSPzDv/R/QWw0a1Fe5cITSyJU+HehvYtIkk+2rwhxjaal1aU3WbdWPl6KqAkQXkc87PQ3
QL28uhK6i8XUIJK2gL8vrgOvN9246zB0jdzDspNMod76GXeL1fz4aKzTivZHy6daTNIGm0ih
UXqZBMk0gxAXbLEl/U</vt:lpwstr>
  </property>
  <property fmtid="{D5CDD505-2E9C-101B-9397-08002B2CF9AE}" pid="14" name="_2015_ms_pID_7253431">
    <vt:lpwstr>Fr/BGiYwdgCTUxyVqArUIAzp1IzolzhFkF9bjQStkx5fDBFMr/Oj5c
/gbuML63InMHN30AKo5PkAdEmKn3YM2mP/0v9JbjIeFGLI+5oyL2ANsVRZhE3ec8ljIBOebQ
iu7K07u3gmGxK/v7z+lqjcdohxB+/EPv/WiBIF24aBwlotMO/xUAVkbYswMH8lMUV0qX413R
4z/7/Mi9PuULUL256oy5FiEdvVZhHNbH7lwS</vt:lpwstr>
  </property>
  <property fmtid="{D5CDD505-2E9C-101B-9397-08002B2CF9AE}" pid="15" name="_2015_ms_pID_7253432">
    <vt:lpwstr>DQ==</vt:lpwstr>
  </property>
  <property fmtid="{D5CDD505-2E9C-101B-9397-08002B2CF9AE}" pid="16" name="_readonly">
    <vt:lpwstr/>
  </property>
  <property fmtid="{D5CDD505-2E9C-101B-9397-08002B2CF9AE}" pid="17" name="_change">
    <vt:lpwstr/>
  </property>
  <property fmtid="{D5CDD505-2E9C-101B-9397-08002B2CF9AE}" pid="18" name="_full-control">
    <vt:lpwstr/>
  </property>
  <property fmtid="{D5CDD505-2E9C-101B-9397-08002B2CF9AE}" pid="19" name="sflag">
    <vt:lpwstr>1547170746</vt:lpwstr>
  </property>
</Properties>
</file>